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9" r:id="rId1"/>
  </p:sldMasterIdLst>
  <p:sldIdLst>
    <p:sldId id="256" r:id="rId2"/>
    <p:sldId id="258" r:id="rId3"/>
    <p:sldId id="259" r:id="rId4"/>
    <p:sldId id="260" r:id="rId5"/>
    <p:sldId id="262" r:id="rId6"/>
    <p:sldId id="261" r:id="rId7"/>
    <p:sldId id="268" r:id="rId8"/>
    <p:sldId id="295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6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7D798D-A96E-12AF-8A0F-32986CF27D55}" v="197" dt="2019-08-19T20:53:18.3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06" y="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9277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217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9148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418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717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321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713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033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933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581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447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406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1388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966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430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6250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572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390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2315" y="1810060"/>
            <a:ext cx="3894782" cy="2012461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3000">
                <a:ea typeface="+mj-lt"/>
                <a:cs typeface="+mj-lt"/>
              </a:rPr>
              <a:t>COLEGIO </a:t>
            </a:r>
            <a:br>
              <a:rPr lang="en-US" sz="3000">
                <a:ea typeface="+mj-lt"/>
                <a:cs typeface="+mj-lt"/>
              </a:rPr>
            </a:br>
            <a:r>
              <a:rPr lang="en-US" sz="3000">
                <a:ea typeface="+mj-lt"/>
                <a:cs typeface="+mj-lt"/>
              </a:rPr>
              <a:t>SAN VICENTE DE PAÚL</a:t>
            </a:r>
            <a:br>
              <a:rPr lang="en-US" sz="3000">
                <a:ea typeface="+mj-lt"/>
                <a:cs typeface="+mj-lt"/>
              </a:rPr>
            </a:br>
            <a:r>
              <a:rPr lang="en-US" sz="3000"/>
              <a:t>Expo-ciencia 2019 </a:t>
            </a:r>
            <a:endParaRPr lang="es-ES" sz="3000"/>
          </a:p>
        </p:txBody>
      </p:sp>
      <p:pic>
        <p:nvPicPr>
          <p:cNvPr id="8" name="Imagen 8" descr="Imagen que contiene persona, de pie, edificio, personas&#10;&#10;Descripción generada con confianza muy alta">
            <a:extLst>
              <a:ext uri="{FF2B5EF4-FFF2-40B4-BE49-F238E27FC236}">
                <a16:creationId xmlns:a16="http://schemas.microsoft.com/office/drawing/2014/main" id="{68C33F07-6B07-46CF-94B3-921DE1380E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7" r="12281"/>
          <a:stretch/>
        </p:blipFill>
        <p:spPr>
          <a:xfrm>
            <a:off x="-5597" y="10"/>
            <a:ext cx="7558541" cy="6857990"/>
          </a:xfrm>
          <a:prstGeom prst="rect">
            <a:avLst/>
          </a:prstGeom>
        </p:spPr>
      </p:pic>
      <p:pic>
        <p:nvPicPr>
          <p:cNvPr id="125" name="Imagen 125" descr="Presentado por: Yuli Domínguez&#10;">
            <a:extLst>
              <a:ext uri="{FF2B5EF4-FFF2-40B4-BE49-F238E27FC236}">
                <a16:creationId xmlns:a16="http://schemas.microsoft.com/office/drawing/2014/main" id="{25B9B362-C895-4066-B4A7-A762A115D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5728" y="5993097"/>
            <a:ext cx="2989383" cy="824718"/>
          </a:xfrm>
          <a:prstGeom prst="rect">
            <a:avLst/>
          </a:prstGeom>
        </p:spPr>
      </p:pic>
      <p:sp>
        <p:nvSpPr>
          <p:cNvPr id="127" name="CuadroTexto 126">
            <a:extLst>
              <a:ext uri="{FF2B5EF4-FFF2-40B4-BE49-F238E27FC236}">
                <a16:creationId xmlns:a16="http://schemas.microsoft.com/office/drawing/2014/main" id="{EC8064CB-949D-4090-BC15-BBF08CDE5353}"/>
              </a:ext>
            </a:extLst>
          </p:cNvPr>
          <p:cNvSpPr txBox="1"/>
          <p:nvPr/>
        </p:nvSpPr>
        <p:spPr>
          <a:xfrm>
            <a:off x="7801017" y="5607596"/>
            <a:ext cx="391981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600">
                <a:cs typeface="Calibri"/>
              </a:rPr>
              <a:t>Presentado por: Yuli Domínguez</a:t>
            </a:r>
          </a:p>
        </p:txBody>
      </p:sp>
    </p:spTree>
    <p:extLst>
      <p:ext uri="{BB962C8B-B14F-4D97-AF65-F5344CB8AC3E}">
        <p14:creationId xmlns:p14="http://schemas.microsoft.com/office/powerpoint/2010/main" val="3856144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5B9192-9D8D-4D86-829B-19A9CFD17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A0AAF98-B9AF-4183-AABD-DED630E0A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6349" y="5039050"/>
            <a:ext cx="9728607" cy="92816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000" dirty="0">
                <a:cs typeface="Calibri Light"/>
              </a:rPr>
              <a:t>"</a:t>
            </a:r>
            <a:r>
              <a:rPr lang="en-US" sz="4000" dirty="0" err="1">
                <a:cs typeface="Calibri Light"/>
              </a:rPr>
              <a:t>Bioética</a:t>
            </a:r>
            <a:r>
              <a:rPr lang="en-US" sz="4000" dirty="0">
                <a:cs typeface="Calibri Light"/>
              </a:rPr>
              <a:t> de la </a:t>
            </a:r>
            <a:r>
              <a:rPr lang="en-US" sz="4000" dirty="0" err="1">
                <a:cs typeface="Calibri Light"/>
              </a:rPr>
              <a:t>clonación</a:t>
            </a:r>
            <a:r>
              <a:rPr lang="en-US" sz="4000" dirty="0">
                <a:cs typeface="Calibri Light"/>
              </a:rPr>
              <a:t> </a:t>
            </a:r>
            <a:r>
              <a:rPr lang="en-US" sz="4000" dirty="0" err="1">
                <a:cs typeface="Calibri Light"/>
              </a:rPr>
              <a:t>reproductiva</a:t>
            </a:r>
            <a:r>
              <a:rPr lang="en-US" sz="4000" dirty="0">
                <a:cs typeface="Calibri Light"/>
              </a:rPr>
              <a:t> </a:t>
            </a:r>
            <a:r>
              <a:rPr lang="en-US" sz="4000" dirty="0" err="1">
                <a:cs typeface="Calibri Light"/>
              </a:rPr>
              <a:t>humana</a:t>
            </a:r>
            <a:r>
              <a:rPr lang="en-US" sz="4000" dirty="0">
                <a:cs typeface="Calibri Light"/>
              </a:rPr>
              <a:t> y </a:t>
            </a:r>
            <a:r>
              <a:rPr lang="en-US" sz="4000" dirty="0" err="1">
                <a:cs typeface="Calibri Light"/>
              </a:rPr>
              <a:t>terapéutica</a:t>
            </a:r>
            <a:r>
              <a:rPr lang="en-US" sz="4000" dirty="0">
                <a:cs typeface="Calibri Light"/>
              </a:rPr>
              <a:t>"</a:t>
            </a:r>
            <a:endParaRPr lang="es-ES" dirty="0"/>
          </a:p>
        </p:txBody>
      </p:sp>
      <p:pic>
        <p:nvPicPr>
          <p:cNvPr id="5" name="Imagen 5" descr="Imagen que contiene interior, persona, suelo, hombre&#10;&#10;Descripción generada con confianza muy alta">
            <a:extLst>
              <a:ext uri="{FF2B5EF4-FFF2-40B4-BE49-F238E27FC236}">
                <a16:creationId xmlns:a16="http://schemas.microsoft.com/office/drawing/2014/main" id="{F3F24236-C45E-43A7-957E-4F437623AA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40" r="3" b="337"/>
          <a:stretch/>
        </p:blipFill>
        <p:spPr>
          <a:xfrm>
            <a:off x="922868" y="645517"/>
            <a:ext cx="5110634" cy="3738166"/>
          </a:xfrm>
          <a:custGeom>
            <a:avLst/>
            <a:gdLst>
              <a:gd name="connsiteX0" fmla="*/ 163732 w 5110634"/>
              <a:gd name="connsiteY0" fmla="*/ 0 h 3738166"/>
              <a:gd name="connsiteX1" fmla="*/ 5110634 w 5110634"/>
              <a:gd name="connsiteY1" fmla="*/ 0 h 3738166"/>
              <a:gd name="connsiteX2" fmla="*/ 5110634 w 5110634"/>
              <a:gd name="connsiteY2" fmla="*/ 3738166 h 3738166"/>
              <a:gd name="connsiteX3" fmla="*/ 163732 w 5110634"/>
              <a:gd name="connsiteY3" fmla="*/ 3738166 h 3738166"/>
              <a:gd name="connsiteX4" fmla="*/ 0 w 5110634"/>
              <a:gd name="connsiteY4" fmla="*/ 3574434 h 3738166"/>
              <a:gd name="connsiteX5" fmla="*/ 0 w 5110634"/>
              <a:gd name="connsiteY5" fmla="*/ 163732 h 3738166"/>
              <a:gd name="connsiteX6" fmla="*/ 163732 w 5110634"/>
              <a:gd name="connsiteY6" fmla="*/ 0 h 373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0634" h="3738166">
                <a:moveTo>
                  <a:pt x="163732" y="0"/>
                </a:moveTo>
                <a:lnTo>
                  <a:pt x="5110634" y="0"/>
                </a:lnTo>
                <a:lnTo>
                  <a:pt x="5110634" y="3738166"/>
                </a:lnTo>
                <a:lnTo>
                  <a:pt x="163732" y="3738166"/>
                </a:lnTo>
                <a:cubicBezTo>
                  <a:pt x="73305" y="3738166"/>
                  <a:pt x="0" y="3664861"/>
                  <a:pt x="0" y="3574434"/>
                </a:cubicBezTo>
                <a:lnTo>
                  <a:pt x="0" y="163732"/>
                </a:lnTo>
                <a:cubicBezTo>
                  <a:pt x="0" y="73305"/>
                  <a:pt x="73305" y="0"/>
                  <a:pt x="163732" y="0"/>
                </a:cubicBezTo>
                <a:close/>
              </a:path>
            </a:pathLst>
          </a:custGeom>
          <a:ln w="50800" cap="sq" cmpd="dbl">
            <a:noFill/>
            <a:miter lim="800000"/>
          </a:ln>
          <a:effectLst/>
        </p:spPr>
      </p:pic>
      <p:pic>
        <p:nvPicPr>
          <p:cNvPr id="3" name="Imagen 3" descr="Imagen que contiene interior, ordenador, suelo, escritorio&#10;&#10;Descripción generada con confianza alta">
            <a:extLst>
              <a:ext uri="{FF2B5EF4-FFF2-40B4-BE49-F238E27FC236}">
                <a16:creationId xmlns:a16="http://schemas.microsoft.com/office/drawing/2014/main" id="{4ADDCE69-9C2A-4214-BAFC-128A71C72D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77" r="1" b="1"/>
          <a:stretch/>
        </p:blipFill>
        <p:spPr>
          <a:xfrm>
            <a:off x="6184378" y="645517"/>
            <a:ext cx="5084756" cy="3738166"/>
          </a:xfrm>
          <a:custGeom>
            <a:avLst/>
            <a:gdLst>
              <a:gd name="connsiteX0" fmla="*/ 0 w 5084756"/>
              <a:gd name="connsiteY0" fmla="*/ 0 h 3738166"/>
              <a:gd name="connsiteX1" fmla="*/ 4921024 w 5084756"/>
              <a:gd name="connsiteY1" fmla="*/ 0 h 3738166"/>
              <a:gd name="connsiteX2" fmla="*/ 5084756 w 5084756"/>
              <a:gd name="connsiteY2" fmla="*/ 163732 h 3738166"/>
              <a:gd name="connsiteX3" fmla="*/ 5084756 w 5084756"/>
              <a:gd name="connsiteY3" fmla="*/ 3574434 h 3738166"/>
              <a:gd name="connsiteX4" fmla="*/ 4921024 w 5084756"/>
              <a:gd name="connsiteY4" fmla="*/ 3738166 h 3738166"/>
              <a:gd name="connsiteX5" fmla="*/ 0 w 5084756"/>
              <a:gd name="connsiteY5" fmla="*/ 3738166 h 373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84756" h="3738166">
                <a:moveTo>
                  <a:pt x="0" y="0"/>
                </a:moveTo>
                <a:lnTo>
                  <a:pt x="4921024" y="0"/>
                </a:lnTo>
                <a:cubicBezTo>
                  <a:pt x="5011451" y="0"/>
                  <a:pt x="5084756" y="73305"/>
                  <a:pt x="5084756" y="163732"/>
                </a:cubicBezTo>
                <a:lnTo>
                  <a:pt x="5084756" y="3574434"/>
                </a:lnTo>
                <a:cubicBezTo>
                  <a:pt x="5084756" y="3664861"/>
                  <a:pt x="5011451" y="3738166"/>
                  <a:pt x="4921024" y="3738166"/>
                </a:cubicBezTo>
                <a:lnTo>
                  <a:pt x="0" y="3738166"/>
                </a:lnTo>
                <a:close/>
              </a:path>
            </a:pathLst>
          </a:custGeom>
          <a:ln w="50800" cap="sq" cmpd="dbl">
            <a:noFill/>
            <a:miter lim="800000"/>
          </a:ln>
          <a:effectLst/>
        </p:spPr>
      </p:pic>
      <p:sp>
        <p:nvSpPr>
          <p:cNvPr id="12" name="Freeform 21">
            <a:extLst>
              <a:ext uri="{FF2B5EF4-FFF2-40B4-BE49-F238E27FC236}">
                <a16:creationId xmlns:a16="http://schemas.microsoft.com/office/drawing/2014/main" id="{BC079010-4100-443B-97FB-02C98D719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5924" y="614085"/>
            <a:ext cx="10360152" cy="3794760"/>
          </a:xfrm>
          <a:custGeom>
            <a:avLst/>
            <a:gdLst>
              <a:gd name="connsiteX0" fmla="*/ 5268454 w 10360152"/>
              <a:gd name="connsiteY0" fmla="*/ 0 h 3794760"/>
              <a:gd name="connsiteX1" fmla="*/ 10158309 w 10360152"/>
              <a:gd name="connsiteY1" fmla="*/ 0 h 3794760"/>
              <a:gd name="connsiteX2" fmla="*/ 10360152 w 10360152"/>
              <a:gd name="connsiteY2" fmla="*/ 201843 h 3794760"/>
              <a:gd name="connsiteX3" fmla="*/ 10360152 w 10360152"/>
              <a:gd name="connsiteY3" fmla="*/ 3592917 h 3794760"/>
              <a:gd name="connsiteX4" fmla="*/ 10158309 w 10360152"/>
              <a:gd name="connsiteY4" fmla="*/ 3794760 h 3794760"/>
              <a:gd name="connsiteX5" fmla="*/ 5268454 w 10360152"/>
              <a:gd name="connsiteY5" fmla="*/ 3794760 h 3794760"/>
              <a:gd name="connsiteX6" fmla="*/ 201843 w 10360152"/>
              <a:gd name="connsiteY6" fmla="*/ 0 h 3794760"/>
              <a:gd name="connsiteX7" fmla="*/ 5117578 w 10360152"/>
              <a:gd name="connsiteY7" fmla="*/ 0 h 3794760"/>
              <a:gd name="connsiteX8" fmla="*/ 5117578 w 10360152"/>
              <a:gd name="connsiteY8" fmla="*/ 3794760 h 3794760"/>
              <a:gd name="connsiteX9" fmla="*/ 201843 w 10360152"/>
              <a:gd name="connsiteY9" fmla="*/ 3794760 h 3794760"/>
              <a:gd name="connsiteX10" fmla="*/ 0 w 10360152"/>
              <a:gd name="connsiteY10" fmla="*/ 3592917 h 3794760"/>
              <a:gd name="connsiteX11" fmla="*/ 0 w 10360152"/>
              <a:gd name="connsiteY11" fmla="*/ 201843 h 3794760"/>
              <a:gd name="connsiteX12" fmla="*/ 201843 w 10360152"/>
              <a:gd name="connsiteY12" fmla="*/ 0 h 3794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60152" h="3794760">
                <a:moveTo>
                  <a:pt x="5268454" y="0"/>
                </a:moveTo>
                <a:lnTo>
                  <a:pt x="10158309" y="0"/>
                </a:lnTo>
                <a:cubicBezTo>
                  <a:pt x="10269784" y="0"/>
                  <a:pt x="10360152" y="90368"/>
                  <a:pt x="10360152" y="201843"/>
                </a:cubicBezTo>
                <a:lnTo>
                  <a:pt x="10360152" y="3592917"/>
                </a:lnTo>
                <a:cubicBezTo>
                  <a:pt x="10360152" y="3704392"/>
                  <a:pt x="10269784" y="3794760"/>
                  <a:pt x="10158309" y="3794760"/>
                </a:cubicBezTo>
                <a:lnTo>
                  <a:pt x="5268454" y="3794760"/>
                </a:lnTo>
                <a:close/>
                <a:moveTo>
                  <a:pt x="201843" y="0"/>
                </a:moveTo>
                <a:lnTo>
                  <a:pt x="5117578" y="0"/>
                </a:lnTo>
                <a:lnTo>
                  <a:pt x="5117578" y="3794760"/>
                </a:lnTo>
                <a:lnTo>
                  <a:pt x="201843" y="3794760"/>
                </a:lnTo>
                <a:cubicBezTo>
                  <a:pt x="90368" y="3794760"/>
                  <a:pt x="0" y="3704392"/>
                  <a:pt x="0" y="3592917"/>
                </a:cubicBezTo>
                <a:lnTo>
                  <a:pt x="0" y="201843"/>
                </a:lnTo>
                <a:cubicBezTo>
                  <a:pt x="0" y="90368"/>
                  <a:pt x="90368" y="0"/>
                  <a:pt x="201843" y="0"/>
                </a:cubicBezTo>
                <a:close/>
              </a:path>
            </a:pathLst>
          </a:cu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02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432DA31-8308-4F44-87C4-068169AA4D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3" name="Imagen 3" descr="Imagen que contiene persona, interior, techo, mesa&#10;&#10;Descripción generada con confianza muy alta">
            <a:extLst>
              <a:ext uri="{FF2B5EF4-FFF2-40B4-BE49-F238E27FC236}">
                <a16:creationId xmlns:a16="http://schemas.microsoft.com/office/drawing/2014/main" id="{5D71801A-8CBF-471F-8BD7-D7F7C05F6F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810" y="835946"/>
            <a:ext cx="6921364" cy="5191023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C35D690-395D-4EB2-B0BE-73E167385A9B}"/>
              </a:ext>
            </a:extLst>
          </p:cNvPr>
          <p:cNvSpPr txBox="1"/>
          <p:nvPr/>
        </p:nvSpPr>
        <p:spPr>
          <a:xfrm>
            <a:off x="7749989" y="2516842"/>
            <a:ext cx="4087905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800">
                <a:cs typeface="Calibri"/>
              </a:rPr>
              <a:t>"Factores de riesgo y pruebas para la detección temprana del síndrome down"</a:t>
            </a:r>
          </a:p>
        </p:txBody>
      </p:sp>
    </p:spTree>
    <p:extLst>
      <p:ext uri="{BB962C8B-B14F-4D97-AF65-F5344CB8AC3E}">
        <p14:creationId xmlns:p14="http://schemas.microsoft.com/office/powerpoint/2010/main" val="3841747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237BAD-EB23-4529-9EE2-B19811E21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40" y="151563"/>
            <a:ext cx="11833665" cy="1453363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ES" sz="2800">
                <a:cs typeface="Calibri"/>
              </a:rPr>
              <a:t>"Presencia del cadmio como contaminante en vegetales y el impacto en el funcionamiento del sistema cardiovascular"</a:t>
            </a:r>
            <a:endParaRPr lang="es-ES" sz="2800">
              <a:cs typeface="Calibri Light" panose="020F0302020204030204"/>
            </a:endParaRPr>
          </a:p>
        </p:txBody>
      </p:sp>
      <p:pic>
        <p:nvPicPr>
          <p:cNvPr id="3" name="Imagen 3" descr="Imagen que contiene interior, texto&#10;&#10;Descripción generada con confianza alta">
            <a:extLst>
              <a:ext uri="{FF2B5EF4-FFF2-40B4-BE49-F238E27FC236}">
                <a16:creationId xmlns:a16="http://schemas.microsoft.com/office/drawing/2014/main" id="{38A65EC8-8226-4804-BD3A-39620591D2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70372" y="3269605"/>
            <a:ext cx="3678272" cy="2758704"/>
          </a:xfrm>
          <a:prstGeom prst="rect">
            <a:avLst/>
          </a:prstGeom>
        </p:spPr>
      </p:pic>
      <p:pic>
        <p:nvPicPr>
          <p:cNvPr id="5" name="Imagen 5" descr="Imagen que contiene persona, mesa, interior, sujetando&#10;&#10;Descripción generada con confianza alta">
            <a:extLst>
              <a:ext uri="{FF2B5EF4-FFF2-40B4-BE49-F238E27FC236}">
                <a16:creationId xmlns:a16="http://schemas.microsoft.com/office/drawing/2014/main" id="{661FFBB3-3CC8-4DE6-99E8-8A7131A2E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6275" y="2046775"/>
            <a:ext cx="5239809" cy="3938648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2322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3" descr="Imagen que contiene persona, mesa, interior, pose&#10;&#10;Descripción generada con confianza muy alta">
            <a:extLst>
              <a:ext uri="{FF2B5EF4-FFF2-40B4-BE49-F238E27FC236}">
                <a16:creationId xmlns:a16="http://schemas.microsoft.com/office/drawing/2014/main" id="{B9CF5327-F5FE-4FD3-91D4-B888738A5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4186" y="1673469"/>
            <a:ext cx="6178060" cy="456613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ABED679-7740-44CE-93D4-B394CDCD1B16}"/>
              </a:ext>
            </a:extLst>
          </p:cNvPr>
          <p:cNvSpPr txBox="1"/>
          <p:nvPr/>
        </p:nvSpPr>
        <p:spPr>
          <a:xfrm>
            <a:off x="1146922" y="216834"/>
            <a:ext cx="10957110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3200">
                <a:cs typeface="Calibri"/>
              </a:rPr>
              <a:t>"Análisis sobre la influencia de la fuerza de gravedad sobre la germinación de diferentes tipos de semillas"</a:t>
            </a:r>
          </a:p>
        </p:txBody>
      </p:sp>
    </p:spTree>
    <p:extLst>
      <p:ext uri="{BB962C8B-B14F-4D97-AF65-F5344CB8AC3E}">
        <p14:creationId xmlns:p14="http://schemas.microsoft.com/office/powerpoint/2010/main" val="3750107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432DA31-8308-4F44-87C4-068169AA4D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088DF3A-13B1-4001-9977-12CC99C44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4798" y="2596850"/>
            <a:ext cx="3352256" cy="10386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/>
              <a:t>Implementación de robótica </a:t>
            </a:r>
            <a:endParaRPr lang="es-ES"/>
          </a:p>
        </p:txBody>
      </p:sp>
      <p:pic>
        <p:nvPicPr>
          <p:cNvPr id="3" name="Imagen 3" descr="Imagen que contiene persona, de pie, interior, hombre&#10;&#10;Descripción generada con confianza muy alta">
            <a:extLst>
              <a:ext uri="{FF2B5EF4-FFF2-40B4-BE49-F238E27FC236}">
                <a16:creationId xmlns:a16="http://schemas.microsoft.com/office/drawing/2014/main" id="{588342DF-CD01-47C9-B8AC-C290F0CC7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810" y="835946"/>
            <a:ext cx="6921364" cy="5191023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6753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F6D95BA-5DEA-4969-83AE-052DB82DC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5" name="Imagen 5" descr="Imagen que contiene persona, pared, interior, suelo&#10;&#10;Descripción generada con confianza muy alta">
            <a:extLst>
              <a:ext uri="{FF2B5EF4-FFF2-40B4-BE49-F238E27FC236}">
                <a16:creationId xmlns:a16="http://schemas.microsoft.com/office/drawing/2014/main" id="{32E35534-BF08-4EC0-B852-AFDCE0CC94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54" r="4440" b="2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CEED38-66FC-4D91-86AF-A99BDCEF9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FEFE6FF-0D4D-4B4C-BC53-93A4B033D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5135" y="1964267"/>
            <a:ext cx="3254990" cy="24214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4100"/>
              <a:t>Cuida tu salud y deja de fumar</a:t>
            </a:r>
          </a:p>
        </p:txBody>
      </p:sp>
    </p:spTree>
    <p:extLst>
      <p:ext uri="{BB962C8B-B14F-4D97-AF65-F5344CB8AC3E}">
        <p14:creationId xmlns:p14="http://schemas.microsoft.com/office/powerpoint/2010/main" val="26405865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9F6D95BA-5DEA-4969-83AE-052DB82DC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3" name="Imagen 3" descr="Imagen que contiene persona, de pie, mujer, hombre&#10;&#10;Descripción generada con confianza muy alta">
            <a:extLst>
              <a:ext uri="{FF2B5EF4-FFF2-40B4-BE49-F238E27FC236}">
                <a16:creationId xmlns:a16="http://schemas.microsoft.com/office/drawing/2014/main" id="{D95747D2-01EC-4C06-8C6E-6427B808DD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67" r="5300"/>
          <a:stretch/>
        </p:blipFill>
        <p:spPr>
          <a:xfrm>
            <a:off x="20" y="975"/>
            <a:ext cx="4635988" cy="6858000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7D103475-41FB-4FF3-AF1C-85AF19F05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D686D4B-93D9-4338-8676-94B32985C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129" y="1964267"/>
            <a:ext cx="6243996" cy="24214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000" dirty="0" err="1"/>
              <a:t>Jóvenes</a:t>
            </a:r>
            <a:r>
              <a:rPr lang="en-US" sz="3000" dirty="0"/>
              <a:t> </a:t>
            </a:r>
            <a:r>
              <a:rPr lang="en-US" sz="3000" dirty="0" err="1"/>
              <a:t>investigadores</a:t>
            </a:r>
            <a:r>
              <a:rPr lang="en-US" sz="3000" dirty="0"/>
              <a:t> desarrollan mecanismos para </a:t>
            </a:r>
            <a:r>
              <a:rPr lang="en-US" sz="3000" dirty="0" err="1"/>
              <a:t>detectar</a:t>
            </a:r>
            <a:r>
              <a:rPr lang="en-US" sz="3000" dirty="0"/>
              <a:t> </a:t>
            </a:r>
            <a:r>
              <a:rPr lang="en-US" sz="3000" dirty="0" err="1"/>
              <a:t>residuos</a:t>
            </a:r>
            <a:r>
              <a:rPr lang="en-US" sz="3000" dirty="0"/>
              <a:t> de sangre en escenas donde la misma ha sido limpiada.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36929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88915F5-43ED-45D3-8811-386E07DEED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CE3CC35-7DF3-4059-BDA0-77D8FE6D5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830" y="2234452"/>
            <a:ext cx="4681873" cy="14562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Pile of Lemon</a:t>
            </a:r>
            <a:br>
              <a:rPr lang="en-US" dirty="0"/>
            </a:br>
            <a:r>
              <a:rPr lang="en-US">
                <a:cs typeface="Calibri Light"/>
              </a:rPr>
              <a:t>(Pila de limón)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96AB558-6820-4393-8351-D146CED59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1267604">
            <a:off x="8565602" y="3905595"/>
            <a:ext cx="3639934" cy="3163289"/>
            <a:chOff x="5281603" y="104899"/>
            <a:chExt cx="6910397" cy="6005491"/>
          </a:xfrm>
        </p:grpSpPr>
        <p:sp>
          <p:nvSpPr>
            <p:cNvPr id="21" name="Freeform 98">
              <a:extLst>
                <a:ext uri="{FF2B5EF4-FFF2-40B4-BE49-F238E27FC236}">
                  <a16:creationId xmlns:a16="http://schemas.microsoft.com/office/drawing/2014/main" id="{3BB6C7B8-71D2-4A0C-AA4B-4660B12EF0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D7DAFF2-3B01-43E7-920E-2681B3B78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4411BB0A-182E-400C-8F0F-41AD321D87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12ED0C9-3391-481F-9C41-937609C7E6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2DE31E99-6B9F-4EDE-B279-DCF453C59D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6DC24324-9489-4AA7-8AC6-B764E8DD6C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7B5F2CA3-EA07-4FE2-8006-D372D1689D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67388436-1DE3-4816-86C7-A909455BC3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59D49CB7-68B8-470E-9908-3D8A55CD63E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E7175C32-4FAA-4D14-A9AF-188340105A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F06A35E7-6063-4692-9DC7-34F1D5C7E1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D36FB86A-5E01-4151-8180-C2BF40BB89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EEE418E2-0DDB-4812-B8D0-F7CCC3588C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35A763F8-AD94-410B-9DB8-DA239EF887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CEDF61C9-6A5E-47D1-B3A4-5D8498500F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5D46C1DA-4CF0-468B-9035-D5281414A0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00472BAD-1BB4-4949-80F2-CBE7D35891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C0E4D4D6-32F4-466A-AA67-962DCCE128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54D7AED5-C4BD-4812-BE57-E555991E79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908D5DFE-BEFF-48D0-9059-7B39B28928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9F09472-45FD-4500-AD4C-ED4B7F2149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2475E566-1063-4BC9-A8A7-3EF19FD1A0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D6608BB7-DC6B-4438-93F8-E1AD00F52C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9F57AFA0-C915-4172-A882-2572C9B0D1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4CD2A517-5A3C-411A-BC74-098185C902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6360B6E9-659E-4499-9BAC-FA911901EA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43FD9F44-B359-4C54-81A2-27B514C861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5ABAE129-3684-42EA-8802-0ED27D9029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D27A994F-DB6F-4C7B-9A21-3A4590617B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90E7E72A-ED44-4B56-A62B-A499CC5C3F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EAD6D43-475E-4DB1-82ED-BC0EC98831E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356F1FDA-CCD4-4C5B-8207-341F7CB583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5E53F1E8-A8B0-4081-B2E2-6F880C8D93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3C8BEB7E-979A-4EBA-BFF2-C59977D147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C2DEA092-95BA-4125-89E2-AC72D20E42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FFE04826-13E3-41F5-A9CB-E68DF97AFB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28600F95-EBFD-4ABB-BCC6-67E86CC3CB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A30881C0-2C84-464D-BB0E-1A00A21BB1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AA447DD1-CA75-40C0-8725-976E89E4157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0C3D31C6-F59F-43FE-91E5-3C0F007542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FF106C2C-D24A-4A18-9284-1819D6CE33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04EDD730-5ED5-4B0E-9895-4FA2604C09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46418A5E-C85F-4553-B855-8E3EAB6690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0370C29C-60DE-4A70-992B-1BEA7ADC79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258FD85A-3E3D-4F96-A60E-D42A0508C9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B3AFA5D0-F00C-45CD-9B6E-AD987A8EBE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A206F909-361F-406C-B4D9-FCF9491562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FFA78C1D-3E7E-44DC-B984-B2F6288334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C9C86F9E-537C-4E6A-B691-9EF6E4A13E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BA7EC656-068C-49A7-912B-C827FF710D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E1E97E30-52EB-404E-A1A7-75B9F63D40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868623CD-27FC-485E-ADA1-82B99C5236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EAB0C8A6-36CD-4F4B-9C52-B1CB133146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4B8F81FE-A75B-413D-B482-A50B577092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9E7058D6-3F74-4FB5-9C33-17A6F6C108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C5801B5A-94A3-48FA-AEFA-D99633F182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9235C705-87E4-40FD-A17E-7A4705808B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F21E6DFE-B524-4323-8589-F7178B140C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2BB38A77-F29E-4131-8C49-97996421B1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6D5544BA-AEA8-41FF-BFE8-8E2260B519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1EC8CCA6-A652-4A17-8481-1759D7EFB83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5FAFBF91-B2E0-4612-A885-D8DDEC0F53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C33A4C5A-5138-4419-87EC-CDF311FF94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7B0E4D90-40B8-44A4-98F7-02A0BF789E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A0532048-9E39-4C28-85FD-CDDF379ABA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FE87C64F-4F57-42A5-A70A-D81B3E38C5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37153E56-8344-4705-945F-3DF454D97A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54DBA4E9-E1FF-48CD-BA94-65E3B26B95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AD6C27D1-853D-43B7-8284-1DCDF6FD1D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822E5A0E-5D20-4E0A-97A5-C330D5C13B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1ECB0431-20B5-444C-8D34-2C5995F0A8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3D1CAE4A-5B37-4683-B581-63FD900F03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0E91BCE8-F8AB-4BF4-85FD-160BBD891B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82470ACA-9EA1-439F-B86C-1EF58DCD26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F8457810-9271-4DC4-9440-EE8B7422E8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79445DD6-96BB-4866-B14B-89ADCF4D1F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F173E259-3912-4CB9-895B-E4E4603147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69ACFD00-F15A-45FD-8D4D-1CFD6FCC45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2076C322-EB94-438E-B650-F5CAA8520F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81D6DE4D-53C1-46A3-8386-C74D901733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90D14714-92A0-4EC3-A5C0-BC42BAD9D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5392608">
            <a:off x="7397406" y="-618857"/>
            <a:ext cx="4915057" cy="4271437"/>
            <a:chOff x="5281603" y="104899"/>
            <a:chExt cx="6910397" cy="6005491"/>
          </a:xfrm>
        </p:grpSpPr>
        <p:sp>
          <p:nvSpPr>
            <p:cNvPr id="103" name="Freeform 17">
              <a:extLst>
                <a:ext uri="{FF2B5EF4-FFF2-40B4-BE49-F238E27FC236}">
                  <a16:creationId xmlns:a16="http://schemas.microsoft.com/office/drawing/2014/main" id="{04AB39E2-A6FE-4167-BB42-0D980438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C968CCD5-4F8D-431B-905B-678DB6C06C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B61A9769-89A3-4F57-BD77-B78AD4C65B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FF8A49D5-EE85-414D-8CAB-B998258F74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F6BC485C-A241-40EB-A64C-0118F0B925D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FDEE19BF-D408-4E7F-999E-0EED5038A9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E1549451-CE1D-48A4-8A6C-25C7CD8294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DFBBBD4B-1197-464C-834D-C4634FEF08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B05E6323-B5D8-47BD-9731-0388A8849E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4961B42A-826D-433A-BE00-AEAAF5FDFE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5BCC3406-D101-411F-8395-2B9DAEB6F9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DC7F9B3D-CFD1-4D09-A7B4-4FBDDA5035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98AAC172-E054-4FD3-9E4D-6D0589C8BD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E34F835D-CD70-4D09-BC3E-4D3CF877ED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9F210A76-D1B2-49DA-BA47-647E9BA730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A087BB5D-ADC8-4828-BF63-6548CDC10D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3D9B3BF2-9407-467F-B860-175FCA651B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898B403E-071A-425A-B30E-4F007596F9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1B49081C-9181-4F39-851D-1846454E80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F0EAF722-E2EB-402A-B6EE-FA888E6BF3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3C469307-160F-4E72-9DDA-94913B0AC4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0FD3665A-9DC2-41A5-8DE1-B1DE7F3C5B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84C11022-5DC2-411A-BD37-ADDB80A8BE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B0433207-E48C-4E63-A809-3D49939FE5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F5C04AE4-918B-4244-B749-1A9568DC25C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4A63FE90-CE01-475D-B8FF-1373AE9F67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D4BC6A42-A26E-4D46-B8FC-8582BC26C5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F2E72B3B-ADD5-468D-ABC8-6042E68043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D23A489F-B51C-42C7-9A6E-8CF4CED394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191CEF4A-AC19-4987-B67F-5AA90722AD2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AD672943-A45B-4B7E-8C61-556142F500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8CC090CF-C3F3-4706-832E-1A7E728E0F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4F5438BC-7A93-477E-A255-E05818809F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3D923A8A-13EF-4605-85B4-332BD91B81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98095D10-07A9-4BD4-9863-A5C0CD22A9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A4F31380-F835-416A-891E-7B99F9FD024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3A0E2660-D259-4AB8-85BF-7F9A6964AE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50D88B9C-A8D2-491E-AA7C-DC225455FC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15F2686F-3A89-4142-A3DD-971C8E54D8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605E1A16-FDD1-4C30-826A-963D998346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D063AEBE-6736-4703-995E-D2896B0506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34A1009A-3C54-41E6-9F28-E2ED37A403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E8793056-8865-434B-B1C8-672340F50C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89F92C39-6639-4F51-A13B-111A4FCE98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4E978538-F8FB-4934-BD49-6369F38922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31937AAE-EC45-4245-B83E-AB4DA39E2C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78D7DB86-EBBF-4A47-9B47-A66810DA74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FC03F4E8-EA02-49A7-B9C2-A4F40051EA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38A08EF9-AF48-4370-B5F8-D873C6F99A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5FC8AE1C-F840-4AF6-BD52-2DE2F6C180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826D7CAC-83CF-4C25-B02A-D891C89EF8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6C97E13D-91D8-4ADA-AE54-D257E8C2E7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05D6A08A-DF61-46E5-9D94-695AEEB64F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E7E43AD0-130C-4A38-91D9-C6FD642137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4186DB9D-DD35-462E-BCBC-B531D28C3C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DB86C939-0D69-4A30-8E8F-94F55D4391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FCB94A96-B4CD-4B00-87F6-594FBD5D6E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3ABE9C7C-A7B4-4CF3-9E76-D3DAE605A4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75C7F186-DA43-4B8C-8FD9-67C7414DE5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0BE4D77F-8746-4ACB-A7A5-7CAF6832C5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E754164F-5EB2-4198-A060-28EDC4B991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488D9E88-E5B1-4DAA-9848-ADE4C7E4C9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EDB891AA-7712-4C9D-9FD6-3482C40B22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BCBC444D-DDF7-4C49-B125-AA751471E3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CF400031-C866-4BAD-A0A1-320C0274DC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E8035FD4-9AB1-42D8-8498-BBD28B1726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4A5C1DE0-12B7-4C5A-9D9C-6FC93A1E60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4898E95A-5B98-4321-A9EB-EFE7D89691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090D611D-6AC9-40F4-BFF7-4D3F05A710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06F45854-8186-46A5-BCCC-E79A5A0AEA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18938E58-6A8D-4F0C-A151-34465D29B1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98721684-DA34-4422-9257-F1620BE0DC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7A5E956A-C9E6-4F1D-B42E-3EE9932C07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4FBD2FF6-FF01-4FE6-BE48-88B54C3692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F65905E4-7876-4DAE-8AF2-B96491A25F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E6584947-25EE-4166-BDC0-AC66A2550E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31017872-CAAC-4B51-979C-FAA10585FF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E10B3488-8908-4786-94FD-E07C7E4011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499B6CFA-8F0F-499B-867A-660A8786C4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7155F4BF-BF6B-44A0-9006-4F070EE7FD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96F5C9A9-F3EA-40D8-B5BB-727D5FF20F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739066">
            <a:off x="5520984" y="3122486"/>
            <a:ext cx="2928062" cy="2544637"/>
            <a:chOff x="5281603" y="104899"/>
            <a:chExt cx="6910397" cy="6005491"/>
          </a:xfrm>
        </p:grpSpPr>
        <p:sp>
          <p:nvSpPr>
            <p:cNvPr id="185" name="Freeform 183">
              <a:extLst>
                <a:ext uri="{FF2B5EF4-FFF2-40B4-BE49-F238E27FC236}">
                  <a16:creationId xmlns:a16="http://schemas.microsoft.com/office/drawing/2014/main" id="{509D5BE6-D95F-45AA-A516-435C592C07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0EF96EF2-DF02-4772-80F9-F22211D7C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42945B0C-C8AB-45D3-8E5C-A9C9B69AF5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1D1D2614-04F3-4A4B-BD46-8FAC28826C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2F7A905A-0B8E-442E-9626-8BAE8790FF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EB4AD361-941A-4CF3-ADEF-AB3B925B6E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AC8D0A1A-1D28-4048-91FA-6AE63C7929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BD36F5AF-FCD7-412D-B2E6-04555EC905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FFEEC71D-9062-4BD5-BEA3-AFA22EE2CC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6B25B288-96DD-44D8-BA56-85B4CA11FA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28EDDE80-AB27-415E-AA69-0F4C117CE3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01853BBC-801B-45F3-9E34-908D963154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3A8DAAFE-044A-45E8-94F3-72DA266B10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A835A2F6-5465-4B98-B15F-3CDF119F45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6B53D350-C6F9-4085-834C-4641EAC0AB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C3E21A81-96D1-4E4E-97E8-E4A62526D3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DF82CCC1-C129-4F35-9F1B-6729BD54F4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895F0501-D32A-4097-B83A-E9168BC87F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B90B0F05-8DC4-4E1F-A5D1-592347F847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6C312742-1C7F-4EF5-9A87-43B5625D2A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5417F241-A1A4-46E6-9FB1-7DD4192D2C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5A822BE5-578C-4CFD-98BF-E1EC654B62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9F53E898-4AE5-4921-88A8-901216731E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F879010F-D8D2-46CD-B168-5BF73BD5A65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72420661-FDB6-4C66-A26F-F787F7D0B7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B28C8B58-B1C3-4026-8332-6A47DB58B0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3E21D0DF-ED54-4839-92AF-09C791EA16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25981F54-3ADA-4F50-966B-498B78354B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F7BF9627-4782-447F-95DB-FF697E1CAAF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98555177-D0F0-40CE-B085-A5E2A5CD25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4AA34001-F726-487C-A301-B6A6C17A41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49304565-3E0B-4466-81B4-6DB5F7D4BD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1F60607E-23D3-48E8-A010-4DCFC8ABB8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>
                <a:extLst>
                  <a:ext uri="{FF2B5EF4-FFF2-40B4-BE49-F238E27FC236}">
                    <a16:creationId xmlns:a16="http://schemas.microsoft.com/office/drawing/2014/main" id="{DBBACE65-83B8-4488-ADF0-487D3E02DD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id="{DE4CC146-430F-43E9-81DF-0FC788098B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>
                <a:extLst>
                  <a:ext uri="{FF2B5EF4-FFF2-40B4-BE49-F238E27FC236}">
                    <a16:creationId xmlns:a16="http://schemas.microsoft.com/office/drawing/2014/main" id="{51A1BB25-2D73-488B-9C46-50E32E9C1D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93C80257-579C-463C-BE28-C3B411B523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F802DB85-79D5-4E3B-9CAB-03126759B2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1CA67E5F-B507-41EF-9659-8D0127F196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9EDFEDCA-9084-4873-B06C-FE731DABA3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>
                <a:extLst>
                  <a:ext uri="{FF2B5EF4-FFF2-40B4-BE49-F238E27FC236}">
                    <a16:creationId xmlns:a16="http://schemas.microsoft.com/office/drawing/2014/main" id="{89953BB3-C761-4F5A-98F3-5D3016E43A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id="{5247494A-C9C2-426E-B225-F2093FDC98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27E9FB41-CF8D-414B-801B-86A036BC5A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>
                <a:extLst>
                  <a:ext uri="{FF2B5EF4-FFF2-40B4-BE49-F238E27FC236}">
                    <a16:creationId xmlns:a16="http://schemas.microsoft.com/office/drawing/2014/main" id="{C3A5A900-9CFB-41E7-92C9-81FE46FE07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id="{930C9D19-3DC0-46E9-A7AB-B70592AE58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>
                <a:extLst>
                  <a:ext uri="{FF2B5EF4-FFF2-40B4-BE49-F238E27FC236}">
                    <a16:creationId xmlns:a16="http://schemas.microsoft.com/office/drawing/2014/main" id="{CD12F0D6-BFAE-4C33-A2C1-C2B3A6CC59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>
                <a:extLst>
                  <a:ext uri="{FF2B5EF4-FFF2-40B4-BE49-F238E27FC236}">
                    <a16:creationId xmlns:a16="http://schemas.microsoft.com/office/drawing/2014/main" id="{22D1D6F9-5B9E-4DFA-937E-3A9D383EC4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>
                <a:extLst>
                  <a:ext uri="{FF2B5EF4-FFF2-40B4-BE49-F238E27FC236}">
                    <a16:creationId xmlns:a16="http://schemas.microsoft.com/office/drawing/2014/main" id="{8A74D52C-870D-4995-8DE3-EA6A2B34B77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>
                <a:extLst>
                  <a:ext uri="{FF2B5EF4-FFF2-40B4-BE49-F238E27FC236}">
                    <a16:creationId xmlns:a16="http://schemas.microsoft.com/office/drawing/2014/main" id="{C37F29CE-E4C7-4672-880B-7AB3D33427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>
                <a:extLst>
                  <a:ext uri="{FF2B5EF4-FFF2-40B4-BE49-F238E27FC236}">
                    <a16:creationId xmlns:a16="http://schemas.microsoft.com/office/drawing/2014/main" id="{B8546EF7-B947-4675-8233-44CB713A34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>
                <a:extLst>
                  <a:ext uri="{FF2B5EF4-FFF2-40B4-BE49-F238E27FC236}">
                    <a16:creationId xmlns:a16="http://schemas.microsoft.com/office/drawing/2014/main" id="{E1D93A0F-4270-4A85-8354-3B48FDC9ED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>
                <a:extLst>
                  <a:ext uri="{FF2B5EF4-FFF2-40B4-BE49-F238E27FC236}">
                    <a16:creationId xmlns:a16="http://schemas.microsoft.com/office/drawing/2014/main" id="{9542AB86-1006-4F33-956A-FBBA11F795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>
                <a:extLst>
                  <a:ext uri="{FF2B5EF4-FFF2-40B4-BE49-F238E27FC236}">
                    <a16:creationId xmlns:a16="http://schemas.microsoft.com/office/drawing/2014/main" id="{7A54B231-5A77-49FD-A351-02019FCE589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>
                <a:extLst>
                  <a:ext uri="{FF2B5EF4-FFF2-40B4-BE49-F238E27FC236}">
                    <a16:creationId xmlns:a16="http://schemas.microsoft.com/office/drawing/2014/main" id="{E645EC25-B047-4853-BEB8-57FC776491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>
                <a:extLst>
                  <a:ext uri="{FF2B5EF4-FFF2-40B4-BE49-F238E27FC236}">
                    <a16:creationId xmlns:a16="http://schemas.microsoft.com/office/drawing/2014/main" id="{54DCDDF4-A2ED-47D1-BE7F-B35A66F4E2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>
                <a:extLst>
                  <a:ext uri="{FF2B5EF4-FFF2-40B4-BE49-F238E27FC236}">
                    <a16:creationId xmlns:a16="http://schemas.microsoft.com/office/drawing/2014/main" id="{726B9674-4476-4024-9E51-D6B276D63E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>
                <a:extLst>
                  <a:ext uri="{FF2B5EF4-FFF2-40B4-BE49-F238E27FC236}">
                    <a16:creationId xmlns:a16="http://schemas.microsoft.com/office/drawing/2014/main" id="{1AF2D10B-5DA4-46E8-8E45-A4FA886818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>
                <a:extLst>
                  <a:ext uri="{FF2B5EF4-FFF2-40B4-BE49-F238E27FC236}">
                    <a16:creationId xmlns:a16="http://schemas.microsoft.com/office/drawing/2014/main" id="{2488C788-2EA9-4B33-BF5A-18ADC33EE4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>
                <a:extLst>
                  <a:ext uri="{FF2B5EF4-FFF2-40B4-BE49-F238E27FC236}">
                    <a16:creationId xmlns:a16="http://schemas.microsoft.com/office/drawing/2014/main" id="{D826F46C-E9F0-4C91-9D3E-2767B8A470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>
                <a:extLst>
                  <a:ext uri="{FF2B5EF4-FFF2-40B4-BE49-F238E27FC236}">
                    <a16:creationId xmlns:a16="http://schemas.microsoft.com/office/drawing/2014/main" id="{D365DB03-9930-4161-B009-CED822DF9F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>
                <a:extLst>
                  <a:ext uri="{FF2B5EF4-FFF2-40B4-BE49-F238E27FC236}">
                    <a16:creationId xmlns:a16="http://schemas.microsoft.com/office/drawing/2014/main" id="{03AE038C-6ADC-444D-9AF6-C061946789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>
                <a:extLst>
                  <a:ext uri="{FF2B5EF4-FFF2-40B4-BE49-F238E27FC236}">
                    <a16:creationId xmlns:a16="http://schemas.microsoft.com/office/drawing/2014/main" id="{C909EE48-02F3-4909-BD5F-D32B66227C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>
                <a:extLst>
                  <a:ext uri="{FF2B5EF4-FFF2-40B4-BE49-F238E27FC236}">
                    <a16:creationId xmlns:a16="http://schemas.microsoft.com/office/drawing/2014/main" id="{30933263-02EE-4876-B582-B00D31F092C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>
                <a:extLst>
                  <a:ext uri="{FF2B5EF4-FFF2-40B4-BE49-F238E27FC236}">
                    <a16:creationId xmlns:a16="http://schemas.microsoft.com/office/drawing/2014/main" id="{90362EF5-C42D-459F-B11C-2B97E24E8A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>
                <a:extLst>
                  <a:ext uri="{FF2B5EF4-FFF2-40B4-BE49-F238E27FC236}">
                    <a16:creationId xmlns:a16="http://schemas.microsoft.com/office/drawing/2014/main" id="{EBA36484-A98E-4570-BBED-3AFC52CA08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>
                <a:extLst>
                  <a:ext uri="{FF2B5EF4-FFF2-40B4-BE49-F238E27FC236}">
                    <a16:creationId xmlns:a16="http://schemas.microsoft.com/office/drawing/2014/main" id="{34C11CCD-B043-41A3-8B97-0308359231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>
                <a:extLst>
                  <a:ext uri="{FF2B5EF4-FFF2-40B4-BE49-F238E27FC236}">
                    <a16:creationId xmlns:a16="http://schemas.microsoft.com/office/drawing/2014/main" id="{8AB821EA-AD81-4BA6-9BB7-359BD8C2AA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>
                <a:extLst>
                  <a:ext uri="{FF2B5EF4-FFF2-40B4-BE49-F238E27FC236}">
                    <a16:creationId xmlns:a16="http://schemas.microsoft.com/office/drawing/2014/main" id="{E84744AF-12DF-4948-B2F9-69373B334B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>
                <a:extLst>
                  <a:ext uri="{FF2B5EF4-FFF2-40B4-BE49-F238E27FC236}">
                    <a16:creationId xmlns:a16="http://schemas.microsoft.com/office/drawing/2014/main" id="{4D9827B9-C5DE-4726-8B91-15AB022DDE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>
                <a:extLst>
                  <a:ext uri="{FF2B5EF4-FFF2-40B4-BE49-F238E27FC236}">
                    <a16:creationId xmlns:a16="http://schemas.microsoft.com/office/drawing/2014/main" id="{30B2D3C2-F2D4-4912-9250-2D3E04053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>
                <a:extLst>
                  <a:ext uri="{FF2B5EF4-FFF2-40B4-BE49-F238E27FC236}">
                    <a16:creationId xmlns:a16="http://schemas.microsoft.com/office/drawing/2014/main" id="{9B1258BF-0B2F-4D81-81E1-003AEBA110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>
                <a:extLst>
                  <a:ext uri="{FF2B5EF4-FFF2-40B4-BE49-F238E27FC236}">
                    <a16:creationId xmlns:a16="http://schemas.microsoft.com/office/drawing/2014/main" id="{4C041410-96E0-4A95-ABBC-56E2DF30E1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>
                <a:extLst>
                  <a:ext uri="{FF2B5EF4-FFF2-40B4-BE49-F238E27FC236}">
                    <a16:creationId xmlns:a16="http://schemas.microsoft.com/office/drawing/2014/main" id="{F523D6A5-8A28-4B5E-B017-D0172F2759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>
                <a:extLst>
                  <a:ext uri="{FF2B5EF4-FFF2-40B4-BE49-F238E27FC236}">
                    <a16:creationId xmlns:a16="http://schemas.microsoft.com/office/drawing/2014/main" id="{42C59CBF-0AC7-47CD-BCAF-F0C10FD40C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>
                <a:extLst>
                  <a:ext uri="{FF2B5EF4-FFF2-40B4-BE49-F238E27FC236}">
                    <a16:creationId xmlns:a16="http://schemas.microsoft.com/office/drawing/2014/main" id="{248112E7-7790-4213-9F6A-A71F58E191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>
                <a:extLst>
                  <a:ext uri="{FF2B5EF4-FFF2-40B4-BE49-F238E27FC236}">
                    <a16:creationId xmlns:a16="http://schemas.microsoft.com/office/drawing/2014/main" id="{0AEB4190-3008-4A64-B128-E088420DA0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>
                <a:extLst>
                  <a:ext uri="{FF2B5EF4-FFF2-40B4-BE49-F238E27FC236}">
                    <a16:creationId xmlns:a16="http://schemas.microsoft.com/office/drawing/2014/main" id="{156397A6-3145-450C-BC35-2520D824F4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>
                <a:extLst>
                  <a:ext uri="{FF2B5EF4-FFF2-40B4-BE49-F238E27FC236}">
                    <a16:creationId xmlns:a16="http://schemas.microsoft.com/office/drawing/2014/main" id="{6FB6A855-B3DD-4596-945C-0C554F7653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>
                <a:extLst>
                  <a:ext uri="{FF2B5EF4-FFF2-40B4-BE49-F238E27FC236}">
                    <a16:creationId xmlns:a16="http://schemas.microsoft.com/office/drawing/2014/main" id="{1764AA8B-E68F-418F-8B1F-4C4C105411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>
                <a:extLst>
                  <a:ext uri="{FF2B5EF4-FFF2-40B4-BE49-F238E27FC236}">
                    <a16:creationId xmlns:a16="http://schemas.microsoft.com/office/drawing/2014/main" id="{767B5663-CBD7-4B0F-B4FE-AA318ACE1F8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" name="Imagen 7" descr="Imagen que contiene persona, edificio, hombre, exterior&#10;&#10;Descripción generada con confianza muy alta">
            <a:extLst>
              <a:ext uri="{FF2B5EF4-FFF2-40B4-BE49-F238E27FC236}">
                <a16:creationId xmlns:a16="http://schemas.microsoft.com/office/drawing/2014/main" id="{B0A371ED-9CF0-4C27-869F-F8AE98F822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504" b="4"/>
          <a:stretch/>
        </p:blipFill>
        <p:spPr>
          <a:xfrm>
            <a:off x="5959325" y="2806240"/>
            <a:ext cx="2902538" cy="2902537"/>
          </a:xfrm>
          <a:custGeom>
            <a:avLst/>
            <a:gdLst>
              <a:gd name="connsiteX0" fmla="*/ 1425981 w 2851962"/>
              <a:gd name="connsiteY0" fmla="*/ 0 h 2851962"/>
              <a:gd name="connsiteX1" fmla="*/ 2851962 w 2851962"/>
              <a:gd name="connsiteY1" fmla="*/ 1425981 h 2851962"/>
              <a:gd name="connsiteX2" fmla="*/ 1425981 w 2851962"/>
              <a:gd name="connsiteY2" fmla="*/ 2851962 h 2851962"/>
              <a:gd name="connsiteX3" fmla="*/ 0 w 2851962"/>
              <a:gd name="connsiteY3" fmla="*/ 1425981 h 2851962"/>
              <a:gd name="connsiteX4" fmla="*/ 1425981 w 2851962"/>
              <a:gd name="connsiteY4" fmla="*/ 0 h 2851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1962" h="2851962">
                <a:moveTo>
                  <a:pt x="1425981" y="0"/>
                </a:moveTo>
                <a:cubicBezTo>
                  <a:pt x="2213529" y="0"/>
                  <a:pt x="2851962" y="638433"/>
                  <a:pt x="2851962" y="1425981"/>
                </a:cubicBezTo>
                <a:cubicBezTo>
                  <a:pt x="2851962" y="2213529"/>
                  <a:pt x="2213529" y="2851962"/>
                  <a:pt x="1425981" y="2851962"/>
                </a:cubicBezTo>
                <a:cubicBezTo>
                  <a:pt x="638433" y="2851962"/>
                  <a:pt x="0" y="2213529"/>
                  <a:pt x="0" y="1425981"/>
                </a:cubicBezTo>
                <a:cubicBezTo>
                  <a:pt x="0" y="638433"/>
                  <a:pt x="638433" y="0"/>
                  <a:pt x="1425981" y="0"/>
                </a:cubicBezTo>
                <a:close/>
              </a:path>
            </a:pathLst>
          </a:custGeom>
        </p:spPr>
      </p:pic>
      <p:pic>
        <p:nvPicPr>
          <p:cNvPr id="9" name="Imagen 9" descr="Imagen que contiene persona, mesa, interior, comida&#10;&#10;Descripción generada con confianza muy alta">
            <a:extLst>
              <a:ext uri="{FF2B5EF4-FFF2-40B4-BE49-F238E27FC236}">
                <a16:creationId xmlns:a16="http://schemas.microsoft.com/office/drawing/2014/main" id="{5CCE35BC-AB76-434A-AF66-1C6184827A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r="10048" b="-4"/>
          <a:stretch/>
        </p:blipFill>
        <p:spPr>
          <a:xfrm>
            <a:off x="8055588" y="-3863"/>
            <a:ext cx="4132754" cy="3445946"/>
          </a:xfrm>
          <a:custGeom>
            <a:avLst/>
            <a:gdLst>
              <a:gd name="connsiteX0" fmla="*/ 303228 w 4638368"/>
              <a:gd name="connsiteY0" fmla="*/ 0 h 3867534"/>
              <a:gd name="connsiteX1" fmla="*/ 4638368 w 4638368"/>
              <a:gd name="connsiteY1" fmla="*/ 0 h 3867534"/>
              <a:gd name="connsiteX2" fmla="*/ 4638368 w 4638368"/>
              <a:gd name="connsiteY2" fmla="*/ 2952747 h 3867534"/>
              <a:gd name="connsiteX3" fmla="*/ 4585825 w 4638368"/>
              <a:gd name="connsiteY3" fmla="*/ 3013864 h 3867534"/>
              <a:gd name="connsiteX4" fmla="*/ 2641346 w 4638368"/>
              <a:gd name="connsiteY4" fmla="*/ 3867534 h 3867534"/>
              <a:gd name="connsiteX5" fmla="*/ 0 w 4638368"/>
              <a:gd name="connsiteY5" fmla="*/ 1226188 h 3867534"/>
              <a:gd name="connsiteX6" fmla="*/ 260466 w 4638368"/>
              <a:gd name="connsiteY6" fmla="*/ 81056 h 3867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38368" h="3867534">
                <a:moveTo>
                  <a:pt x="303228" y="0"/>
                </a:moveTo>
                <a:lnTo>
                  <a:pt x="4638368" y="0"/>
                </a:lnTo>
                <a:lnTo>
                  <a:pt x="4638368" y="2952747"/>
                </a:lnTo>
                <a:lnTo>
                  <a:pt x="4585825" y="3013864"/>
                </a:lnTo>
                <a:cubicBezTo>
                  <a:pt x="4103088" y="3538671"/>
                  <a:pt x="3410622" y="3867534"/>
                  <a:pt x="2641346" y="3867534"/>
                </a:cubicBezTo>
                <a:cubicBezTo>
                  <a:pt x="1182571" y="3867534"/>
                  <a:pt x="0" y="2684963"/>
                  <a:pt x="0" y="1226188"/>
                </a:cubicBezTo>
                <a:cubicBezTo>
                  <a:pt x="0" y="815907"/>
                  <a:pt x="93544" y="427475"/>
                  <a:pt x="260466" y="81056"/>
                </a:cubicBezTo>
                <a:close/>
              </a:path>
            </a:pathLst>
          </a:custGeom>
        </p:spPr>
      </p:pic>
      <p:pic>
        <p:nvPicPr>
          <p:cNvPr id="11" name="Imagen 11" descr="Imagen que contiene persona, sentado&#10;&#10;Descripción generada con confianza muy alta">
            <a:extLst>
              <a:ext uri="{FF2B5EF4-FFF2-40B4-BE49-F238E27FC236}">
                <a16:creationId xmlns:a16="http://schemas.microsoft.com/office/drawing/2014/main" id="{EC37E8A6-09A0-429E-9B60-92CC2F598DF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34" r="3305" b="4"/>
          <a:stretch/>
        </p:blipFill>
        <p:spPr>
          <a:xfrm>
            <a:off x="8888133" y="4144246"/>
            <a:ext cx="3302966" cy="2717299"/>
          </a:xfrm>
          <a:custGeom>
            <a:avLst/>
            <a:gdLst>
              <a:gd name="connsiteX0" fmla="*/ 1663658 w 3039855"/>
              <a:gd name="connsiteY0" fmla="*/ 0 h 2500842"/>
              <a:gd name="connsiteX1" fmla="*/ 2947417 w 3039855"/>
              <a:gd name="connsiteY1" fmla="*/ 605417 h 2500842"/>
              <a:gd name="connsiteX2" fmla="*/ 3039855 w 3039855"/>
              <a:gd name="connsiteY2" fmla="*/ 729032 h 2500842"/>
              <a:gd name="connsiteX3" fmla="*/ 3039855 w 3039855"/>
              <a:gd name="connsiteY3" fmla="*/ 2500842 h 2500842"/>
              <a:gd name="connsiteX4" fmla="*/ 226952 w 3039855"/>
              <a:gd name="connsiteY4" fmla="*/ 2500842 h 2500842"/>
              <a:gd name="connsiteX5" fmla="*/ 155401 w 3039855"/>
              <a:gd name="connsiteY5" fmla="*/ 2366679 h 2500842"/>
              <a:gd name="connsiteX6" fmla="*/ 0 w 3039855"/>
              <a:gd name="connsiteY6" fmla="*/ 1663658 h 2500842"/>
              <a:gd name="connsiteX7" fmla="*/ 1663658 w 3039855"/>
              <a:gd name="connsiteY7" fmla="*/ 0 h 2500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39855" h="2500842">
                <a:moveTo>
                  <a:pt x="1663658" y="0"/>
                </a:moveTo>
                <a:cubicBezTo>
                  <a:pt x="2180490" y="0"/>
                  <a:pt x="2642278" y="235674"/>
                  <a:pt x="2947417" y="605417"/>
                </a:cubicBezTo>
                <a:lnTo>
                  <a:pt x="3039855" y="729032"/>
                </a:lnTo>
                <a:lnTo>
                  <a:pt x="3039855" y="2500842"/>
                </a:lnTo>
                <a:lnTo>
                  <a:pt x="226952" y="2500842"/>
                </a:lnTo>
                <a:lnTo>
                  <a:pt x="155401" y="2366679"/>
                </a:lnTo>
                <a:cubicBezTo>
                  <a:pt x="55691" y="2153127"/>
                  <a:pt x="0" y="1914896"/>
                  <a:pt x="0" y="1663658"/>
                </a:cubicBezTo>
                <a:cubicBezTo>
                  <a:pt x="0" y="744845"/>
                  <a:pt x="744845" y="0"/>
                  <a:pt x="166365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71792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22E3DF-0154-498B-BFAA-3074750D8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cs typeface="Calibri Light"/>
              </a:rPr>
              <a:t>Producción de electricidad a través de </a:t>
            </a:r>
            <a:r>
              <a:rPr lang="es-ES">
                <a:cs typeface="Calibri Light"/>
              </a:rPr>
              <a:t>tubérculos</a:t>
            </a:r>
          </a:p>
        </p:txBody>
      </p:sp>
      <p:pic>
        <p:nvPicPr>
          <p:cNvPr id="5" name="Imagen 5" descr="Imagen que contiene persona, exterior, cielo, árbol&#10;&#10;Descripción generada con confianza muy alta">
            <a:extLst>
              <a:ext uri="{FF2B5EF4-FFF2-40B4-BE49-F238E27FC236}">
                <a16:creationId xmlns:a16="http://schemas.microsoft.com/office/drawing/2014/main" id="{0292CA09-F82E-4A20-895C-09DAA5C1CA4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50713" y="2142067"/>
            <a:ext cx="4865512" cy="3649134"/>
          </a:xfrm>
          <a:prstGeom prst="rect">
            <a:avLst/>
          </a:prstGeom>
        </p:spPr>
      </p:pic>
      <p:pic>
        <p:nvPicPr>
          <p:cNvPr id="7" name="Imagen 7" descr="Imagen que contiene persona, mesa, interior&#10;&#10;Descripción generada con confianza muy alta">
            <a:extLst>
              <a:ext uri="{FF2B5EF4-FFF2-40B4-BE49-F238E27FC236}">
                <a16:creationId xmlns:a16="http://schemas.microsoft.com/office/drawing/2014/main" id="{B834D920-07D0-495D-91B5-03C7A428A8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86805" y="2142067"/>
            <a:ext cx="4865511" cy="364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612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432DA31-8308-4F44-87C4-068169AA4D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0921A36-6318-4341-A1DF-A49706700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6183" y="2327220"/>
            <a:ext cx="3352256" cy="17419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>
                <a:cs typeface="Calibri Light"/>
              </a:rPr>
              <a:t>Robot Ecológico</a:t>
            </a:r>
          </a:p>
        </p:txBody>
      </p:sp>
      <p:pic>
        <p:nvPicPr>
          <p:cNvPr id="3" name="Imagen 3" descr="Imagen que contiene interior, suelo&#10;&#10;Descripción generada con confianza alta">
            <a:extLst>
              <a:ext uri="{FF2B5EF4-FFF2-40B4-BE49-F238E27FC236}">
                <a16:creationId xmlns:a16="http://schemas.microsoft.com/office/drawing/2014/main" id="{B581A6EF-22DB-43AA-8E3E-61DBD922C8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810" y="835946"/>
            <a:ext cx="6921364" cy="5191023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9598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>
            <a:extLst>
              <a:ext uri="{FF2B5EF4-FFF2-40B4-BE49-F238E27FC236}">
                <a16:creationId xmlns:a16="http://schemas.microsoft.com/office/drawing/2014/main" id="{9F6D95BA-5DEA-4969-83AE-052DB82DC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2" name="Imagen 2" descr="Imagen que contiene techo, interior, persona, pared&#10;&#10;Descripción generada con confianza muy alta">
            <a:extLst>
              <a:ext uri="{FF2B5EF4-FFF2-40B4-BE49-F238E27FC236}">
                <a16:creationId xmlns:a16="http://schemas.microsoft.com/office/drawing/2014/main" id="{6716376D-F4DC-46DE-867D-59159A2FB2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00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D1CEED38-66FC-4D91-86AF-A99BDCEF9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215D9F37-6BF3-451D-A561-A22184B04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5135" y="1964267"/>
            <a:ext cx="3254990" cy="24214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3000"/>
              <a:t> protocolo de la expo-ciencia del Colegio San Vicente de Paúl</a:t>
            </a:r>
          </a:p>
        </p:txBody>
      </p:sp>
    </p:spTree>
    <p:extLst>
      <p:ext uri="{BB962C8B-B14F-4D97-AF65-F5344CB8AC3E}">
        <p14:creationId xmlns:p14="http://schemas.microsoft.com/office/powerpoint/2010/main" val="3653936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432DA31-8308-4F44-87C4-068169AA4D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A56BD4D-A1DD-4C51-8CE3-27ABE302B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245" y="2280328"/>
            <a:ext cx="4676963" cy="14606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800" dirty="0">
                <a:cs typeface="Calibri Light"/>
              </a:rPr>
              <a:t>The nesting</a:t>
            </a:r>
            <a:br>
              <a:rPr lang="en-US" sz="4800" dirty="0">
                <a:cs typeface="Calibri Light"/>
              </a:rPr>
            </a:br>
            <a:r>
              <a:rPr lang="en-US" sz="4800" dirty="0">
                <a:cs typeface="Calibri Light"/>
              </a:rPr>
              <a:t>(La </a:t>
            </a:r>
            <a:r>
              <a:rPr lang="en-US" sz="4800" err="1">
                <a:cs typeface="Calibri Light"/>
              </a:rPr>
              <a:t>anidación</a:t>
            </a:r>
            <a:r>
              <a:rPr lang="en-US" sz="4800" dirty="0">
                <a:cs typeface="Calibri Light"/>
              </a:rPr>
              <a:t>) </a:t>
            </a:r>
          </a:p>
        </p:txBody>
      </p:sp>
      <p:pic>
        <p:nvPicPr>
          <p:cNvPr id="4" name="Imagen 4" descr="Imagen que contiene interior, mesa, pared, suelo&#10;&#10;Descripción generada con confianza muy alta">
            <a:extLst>
              <a:ext uri="{FF2B5EF4-FFF2-40B4-BE49-F238E27FC236}">
                <a16:creationId xmlns:a16="http://schemas.microsoft.com/office/drawing/2014/main" id="{DAF79E39-F606-4687-9CAE-35ED17BE4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6222" y="639098"/>
            <a:ext cx="4188540" cy="5584720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97037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F6D95BA-5DEA-4969-83AE-052DB82DC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3" name="Imagen 3" descr="Imagen que contiene persona, interior, pared, techo&#10;&#10;Descripción generada con confianza muy alta">
            <a:extLst>
              <a:ext uri="{FF2B5EF4-FFF2-40B4-BE49-F238E27FC236}">
                <a16:creationId xmlns:a16="http://schemas.microsoft.com/office/drawing/2014/main" id="{923DF741-CBA9-4C61-BB28-BFD918E0BE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62" r="12638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CEED38-66FC-4D91-86AF-A99BDCEF9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9E035FB-E936-4A54-9995-D934CE87A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5135" y="1964267"/>
            <a:ext cx="3254990" cy="24214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>
                <a:cs typeface="Calibri Light"/>
              </a:rPr>
              <a:t>Jaula de faraday </a:t>
            </a:r>
          </a:p>
        </p:txBody>
      </p:sp>
    </p:spTree>
    <p:extLst>
      <p:ext uri="{BB962C8B-B14F-4D97-AF65-F5344CB8AC3E}">
        <p14:creationId xmlns:p14="http://schemas.microsoft.com/office/powerpoint/2010/main" val="2737557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432DA31-8308-4F44-87C4-068169AA4D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E63EEB6-7E90-4F50-92FA-AC1018AF5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4" y="639097"/>
            <a:ext cx="4789678" cy="37466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>
                <a:cs typeface="Calibri Light"/>
              </a:rPr>
              <a:t>Trae tu propia bolsa al supermercado</a:t>
            </a:r>
          </a:p>
        </p:txBody>
      </p:sp>
      <p:pic>
        <p:nvPicPr>
          <p:cNvPr id="3" name="Imagen 3" descr="Imagen que contiene interior, pared, refrigerador, armario&#10;&#10;Descripción generada con confianza muy alta">
            <a:extLst>
              <a:ext uri="{FF2B5EF4-FFF2-40B4-BE49-F238E27FC236}">
                <a16:creationId xmlns:a16="http://schemas.microsoft.com/office/drawing/2014/main" id="{F9184CCE-450D-4F04-9D7B-EC4DC7AC3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606" y="1374844"/>
            <a:ext cx="5471927" cy="4103945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8708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432DA31-8308-4F44-87C4-068169AA4D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8A52F5A-51BF-433D-9D9A-5F4E06634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1721" y="2655466"/>
            <a:ext cx="3352256" cy="16716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 err="1"/>
              <a:t>Energía</a:t>
            </a:r>
            <a:r>
              <a:rPr lang="en-US" sz="4800" dirty="0"/>
              <a:t> </a:t>
            </a:r>
            <a:r>
              <a:rPr lang="en-US" sz="4800" dirty="0" err="1"/>
              <a:t>eólica</a:t>
            </a:r>
            <a:r>
              <a:rPr lang="en-US" sz="4800" dirty="0"/>
              <a:t> </a:t>
            </a:r>
            <a:endParaRPr lang="es-ES" dirty="0"/>
          </a:p>
        </p:txBody>
      </p:sp>
      <p:pic>
        <p:nvPicPr>
          <p:cNvPr id="3" name="Imagen 3" descr="Imagen que contiene persona, pared, interior, de pie&#10;&#10;Descripción generada con confianza muy alta">
            <a:extLst>
              <a:ext uri="{FF2B5EF4-FFF2-40B4-BE49-F238E27FC236}">
                <a16:creationId xmlns:a16="http://schemas.microsoft.com/office/drawing/2014/main" id="{E6913AA6-229C-4BF7-9585-ED0A703D3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810" y="835946"/>
            <a:ext cx="6921364" cy="5191023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9540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432DA31-8308-4F44-87C4-068169AA4D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D90BCC5-EE48-4A60-89EC-C6F2CD57A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133" y="5147733"/>
            <a:ext cx="10127192" cy="93134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700" dirty="0"/>
              <a:t>Tree identification</a:t>
            </a:r>
            <a:br>
              <a:rPr lang="en-US" dirty="0"/>
            </a:br>
            <a:r>
              <a:rPr lang="en-US" sz="3700" dirty="0"/>
              <a:t> (</a:t>
            </a:r>
            <a:r>
              <a:rPr lang="en-US" sz="3700" dirty="0" err="1"/>
              <a:t>identificación</a:t>
            </a:r>
            <a:r>
              <a:rPr lang="en-US" sz="3700" dirty="0"/>
              <a:t> del árbol)</a:t>
            </a:r>
            <a:endParaRPr lang="es-ES"/>
          </a:p>
        </p:txBody>
      </p:sp>
      <p:pic>
        <p:nvPicPr>
          <p:cNvPr id="3" name="Imagen 3" descr="Imagen que contiene persona, interior, mesa&#10;&#10;Descripción generada con confianza muy alta">
            <a:extLst>
              <a:ext uri="{FF2B5EF4-FFF2-40B4-BE49-F238E27FC236}">
                <a16:creationId xmlns:a16="http://schemas.microsoft.com/office/drawing/2014/main" id="{2A9D72B9-C579-4A6E-ADDF-860C56F4B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889" y="645517"/>
            <a:ext cx="4984221" cy="373816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8448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432DA31-8308-4F44-87C4-068169AA4D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93C9E2A-63F3-49A3-8800-FDAC6D719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4" y="639097"/>
            <a:ext cx="4789678" cy="37466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400" dirty="0" err="1"/>
              <a:t>Descalcificación</a:t>
            </a:r>
            <a:r>
              <a:rPr lang="en-US" sz="4400" dirty="0"/>
              <a:t> de </a:t>
            </a:r>
            <a:r>
              <a:rPr lang="es-ES" sz="4400" dirty="0"/>
              <a:t>Huesos</a:t>
            </a:r>
            <a:r>
              <a:rPr lang="en-US" sz="4400" dirty="0"/>
              <a:t> </a:t>
            </a:r>
          </a:p>
        </p:txBody>
      </p:sp>
      <p:pic>
        <p:nvPicPr>
          <p:cNvPr id="3" name="Imagen 3" descr="Imagen que contiene persona, mesa, pared, interior&#10;&#10;Descripción generada con confianza muy alta">
            <a:extLst>
              <a:ext uri="{FF2B5EF4-FFF2-40B4-BE49-F238E27FC236}">
                <a16:creationId xmlns:a16="http://schemas.microsoft.com/office/drawing/2014/main" id="{4AD6B4D4-6BD8-4DD0-A3CD-78341D0D84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606" y="1374844"/>
            <a:ext cx="5471927" cy="4103945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37043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F6D95BA-5DEA-4969-83AE-052DB82DC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3" name="Imagen 3" descr="Imagen que contiene persona, pared, interior, mesa&#10;&#10;Descripción generada con confianza muy alta">
            <a:extLst>
              <a:ext uri="{FF2B5EF4-FFF2-40B4-BE49-F238E27FC236}">
                <a16:creationId xmlns:a16="http://schemas.microsoft.com/office/drawing/2014/main" id="{000A1FB0-CCF9-4A4C-9065-E97DB8B6D7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400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CEED38-66FC-4D91-86AF-A99BDCEF9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B678B96-A0C7-4864-A071-D925134D7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6519" y="2585589"/>
            <a:ext cx="4286620" cy="127260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 dirty="0"/>
              <a:t>The acid rain </a:t>
            </a:r>
            <a:br>
              <a:rPr lang="en-US" sz="4100" dirty="0"/>
            </a:br>
            <a:r>
              <a:rPr lang="en-US" sz="4100" dirty="0"/>
              <a:t>(la </a:t>
            </a:r>
            <a:r>
              <a:rPr lang="en-US" sz="4100" dirty="0" err="1"/>
              <a:t>lluvia</a:t>
            </a:r>
            <a:r>
              <a:rPr lang="en-US" sz="4100" dirty="0"/>
              <a:t> </a:t>
            </a:r>
            <a:r>
              <a:rPr lang="en-US" sz="4100" dirty="0" err="1"/>
              <a:t>ácida</a:t>
            </a:r>
            <a:r>
              <a:rPr lang="en-US" sz="4100" dirty="0"/>
              <a:t>) 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2650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432DA31-8308-4F44-87C4-068169AA4D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255878A-8E94-4E11-AE2A-9CA16F04D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4" y="639097"/>
            <a:ext cx="4789678" cy="37466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/>
              <a:t>Casa Domótica </a:t>
            </a:r>
          </a:p>
        </p:txBody>
      </p:sp>
      <p:pic>
        <p:nvPicPr>
          <p:cNvPr id="3" name="Imagen 3" descr="Imagen que contiene persona, interior, pared, hombre&#10;&#10;Descripción generada con confianza muy alta">
            <a:extLst>
              <a:ext uri="{FF2B5EF4-FFF2-40B4-BE49-F238E27FC236}">
                <a16:creationId xmlns:a16="http://schemas.microsoft.com/office/drawing/2014/main" id="{544DBFB5-6D72-4F9A-9741-55B6DAD46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1780" y="639097"/>
            <a:ext cx="4181579" cy="5575439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1544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432DA31-8308-4F44-87C4-068169AA4D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8C3BF45-7C14-4B4A-AFE9-7F88F75AD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0983" y="639097"/>
            <a:ext cx="3352256" cy="37466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400"/>
              <a:t>Proyecto de Robótica del Colegio Pedro Pablo Sánchez </a:t>
            </a:r>
          </a:p>
        </p:txBody>
      </p:sp>
      <p:pic>
        <p:nvPicPr>
          <p:cNvPr id="3" name="Imagen 3" descr="Imagen que contiene persona, pared, interior, hombre&#10;&#10;Descripción generada con confianza muy alta">
            <a:extLst>
              <a:ext uri="{FF2B5EF4-FFF2-40B4-BE49-F238E27FC236}">
                <a16:creationId xmlns:a16="http://schemas.microsoft.com/office/drawing/2014/main" id="{9014031C-36B5-42C7-99FB-C4FB13C8F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810" y="835946"/>
            <a:ext cx="6921364" cy="5191023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8455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432DA31-8308-4F44-87C4-068169AA4D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210AB91-2DB7-447C-8EC8-7EAA6039F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4" y="639097"/>
            <a:ext cx="4789678" cy="37466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/>
              <a:t>Medicina nuclear </a:t>
            </a:r>
          </a:p>
        </p:txBody>
      </p:sp>
      <p:pic>
        <p:nvPicPr>
          <p:cNvPr id="3" name="Imagen 3" descr="Imagen que contiene interior, mesa, suelo&#10;&#10;Descripción generada con confianza alta">
            <a:extLst>
              <a:ext uri="{FF2B5EF4-FFF2-40B4-BE49-F238E27FC236}">
                <a16:creationId xmlns:a16="http://schemas.microsoft.com/office/drawing/2014/main" id="{A81BBBEB-5435-419D-974D-79BB1B7E4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606" y="1374844"/>
            <a:ext cx="5471927" cy="4103945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8152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>
            <a:extLst>
              <a:ext uri="{FF2B5EF4-FFF2-40B4-BE49-F238E27FC236}">
                <a16:creationId xmlns:a16="http://schemas.microsoft.com/office/drawing/2014/main" id="{4432DA31-8308-4F44-87C4-068169AA4D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A6EBEFAA-4364-4C40-B8EA-8318819C6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968" y="1166635"/>
            <a:ext cx="4923147" cy="37466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Canto de Décima Panameña</a:t>
            </a:r>
            <a:endParaRPr lang="es-ES"/>
          </a:p>
        </p:txBody>
      </p:sp>
      <p:pic>
        <p:nvPicPr>
          <p:cNvPr id="4" name="Imagen 4" descr="Imagen que contiene persona, suelo, interior, pared&#10;&#10;Descripción generada con confianza muy alta">
            <a:extLst>
              <a:ext uri="{FF2B5EF4-FFF2-40B4-BE49-F238E27FC236}">
                <a16:creationId xmlns:a16="http://schemas.microsoft.com/office/drawing/2014/main" id="{187992EA-6BB1-4B21-A8DC-71E4088B65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54" r="-1" b="31397"/>
          <a:stretch/>
        </p:blipFill>
        <p:spPr>
          <a:xfrm>
            <a:off x="872194" y="639098"/>
            <a:ext cx="6155242" cy="5584720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7368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5B9192-9D8D-4D86-829B-19A9CFD17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23DAE4B-E140-4FDC-A9F6-7D30532CB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9032" y="4155773"/>
            <a:ext cx="5700416" cy="23155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s-PA" sz="4000" dirty="0">
                <a:cs typeface="Calibri Light"/>
              </a:rPr>
              <a:t>"</a:t>
            </a:r>
            <a:r>
              <a:rPr lang="es-PA" sz="3200" dirty="0">
                <a:cs typeface="Calibri Light"/>
              </a:rPr>
              <a:t>pérdida de los componentes proteicos y vitamínicos de la leche Grado a </a:t>
            </a:r>
            <a:r>
              <a:rPr lang="es-PA" sz="3200" dirty="0" err="1">
                <a:cs typeface="Calibri Light"/>
              </a:rPr>
              <a:t>post-pasteurización</a:t>
            </a:r>
            <a:endParaRPr lang="es-PA" sz="3200" dirty="0">
              <a:cs typeface="Calibri Ligh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3CD506B-5789-49B8-934B-029CF6A38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1339066">
            <a:off x="6271701" y="-388326"/>
            <a:ext cx="4860947" cy="4224413"/>
            <a:chOff x="5281603" y="104899"/>
            <a:chExt cx="6910397" cy="6005491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22CFDDA4-1B3A-4182-B62B-1E0BE31823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0073F5A-A735-4776-877B-261573377A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671AE68-D410-46D6-A08E-6662BB9A07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81AFE31F-86D3-4087-8732-9C8ABFF182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0B77853F-C3E9-47F0-8591-044833DA00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03FA2DD1-3397-4C50-9054-EC1A2D284B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A13A5296-5291-4EBC-8CF4-29904DC51C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C8B30193-6031-4ADD-8B90-DDDC9796982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1FBBF0B8-8B8C-473E-B28F-1C2C376F00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6FC9D9AF-7159-4AE3-BEAA-707B1A1698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9E2583E8-C024-48D7-B6FB-BEE89960B3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FB73BB80-5824-4C98-A896-0A027A8A3D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DCFAD452-CE96-44E8-939B-9130845F8E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E2467FFE-38C1-469B-A58E-887587F350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C0362931-97A3-4EB5-8245-E84F7B962D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B9E5EB7C-6A1D-4C43-950B-BC0ADAE670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286CBE87-910B-46A0-98D9-5F8120E846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FE43F5E4-0EFD-46B0-8642-380131A6F4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8BACEC7-3FD5-4936-8497-70B9500293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8555951C-F7E6-4921-89CB-EBCC30B795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04B791B3-DBFE-42E8-A65C-8AA3BC0509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86EF9725-D533-4A1D-A17E-BA3A6E5EF6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8D697353-807D-43C4-A3AB-6FEC51032B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62057FDF-2348-4C41-BB20-440A3BEDED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4116FA3-C82F-41B6-96DA-52996F5B0C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EB935179-96FD-4F2E-A2AE-620C179383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FA0EA31F-72B6-4F33-9969-B7E4F2A60B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3D3002D2-C1EF-46B5-A8AA-EF9CC8CD21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ACA6BCBD-B4CD-48B1-A7D9-4CC9B08BD4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F8E1ECED-7112-4953-AA17-35923AB34F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8B737035-0657-4B2E-AC3D-5B6CB9EDE8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C5B42404-B1E6-462B-B370-C1909400C1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7533C5C8-912D-43BB-8C3A-B3D9C8D221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B8DEC6E5-8412-4238-BD17-461676BB06F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346343C4-C365-4196-8CA5-BC9FC555EE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B9217183-37B3-4BD3-85A9-D8891FADA9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364977C5-38A7-47ED-A93C-0B7C8D4258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1E49E44-0782-4578-AF48-253759E1AD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157867EF-1E8A-4B81-9F13-EA887BDE7D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5915EABA-2FEE-4023-9C58-09EC0B0E83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BEBAAE54-1BEF-4986-BF3F-ED6029A180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7D201A7E-347D-424D-B440-7C53AA5DB5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1E81CCB0-8DEB-419F-BD00-E7E61F803E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B83E6709-449F-45EC-961A-A3E32036D6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982C7266-A1FE-488D-91F3-4488125152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381BF7D0-5FD5-4932-9339-22A35CD59A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285E9DF6-FF3B-4317-9787-69A91E83C89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A421A480-1A95-4CFD-A13E-B46D77A9FE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61E0A493-698F-46FE-BEF6-1AD7339292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F40B8DFF-9958-4FB2-ACFD-1051201C8F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4B860771-1B2A-46E5-960A-B6B3704CED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82E3A93E-5340-4919-B83A-3BC2E52B48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E3471041-ED19-4657-95F9-882D519DC7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E2180BC6-19B5-4BEE-8C8F-F7166CAAC7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571104F9-378A-4883-B56A-068E89E37B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B1BF1B30-A4E5-47B8-AA7E-B3CD2A7AE2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18728EA4-9065-4ABF-AEF0-5FC8748E3B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7BDDD935-6AC8-496E-A2BF-59BE809079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7BEE4195-0271-46F6-893C-BD0BF010E1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DF5223F3-425E-4380-9251-A8818BA7468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83350063-C166-4688-8AAC-89E4A74F5E5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8481F61F-6A56-43B6-958F-F1D45290EF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A50F776F-BA53-455C-9F67-E89EADC28B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D6F7DD2B-AF78-4CD1-9C73-AF75DCDF8C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48859B2A-C899-4BB8-879B-83FF1F2AB2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DCFBC944-A680-45E8-BAB6-30B5582F24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F5B0D30B-47A3-493A-BAEE-700FFD72C2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CAE705E0-E27A-41BF-A956-B1C0DDCA86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2FC03BAC-00A8-4B69-B12F-264472376BF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094D6AF4-55F4-4D89-A197-513A7F45C4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C461E786-A575-41EC-A327-1CE64F8C8A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B22FAF69-C547-4EEC-99B9-7A4B65B2D8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BAA9DC44-6646-4940-B555-FBA1137B5B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2A4A9296-4181-4020-A340-3AE622610D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B60BDCF3-43E3-438F-99E9-074973654C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D304A3DE-1C84-42B3-AB07-E70B13FFB9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CF0DF9E3-AC86-4035-9F4B-2E2F6B62C7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13DA65A0-6D27-401E-9B77-92D834934C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02A6E0E1-2275-4875-9B08-75AE719921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2920094D-4BFA-4A36-8F93-56AEAADFFC5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Imagen 3" descr="Imagen que contiene persona, de pie, hombre, edificio&#10;&#10;Descripción generada con confianza muy alta">
            <a:extLst>
              <a:ext uri="{FF2B5EF4-FFF2-40B4-BE49-F238E27FC236}">
                <a16:creationId xmlns:a16="http://schemas.microsoft.com/office/drawing/2014/main" id="{66FA2C54-358C-4CB2-8B48-ECA80A3073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4883"/>
          <a:stretch/>
        </p:blipFill>
        <p:spPr>
          <a:xfrm>
            <a:off x="6080591" y="-2008"/>
            <a:ext cx="4787317" cy="3415082"/>
          </a:xfrm>
          <a:custGeom>
            <a:avLst/>
            <a:gdLst>
              <a:gd name="connsiteX0" fmla="*/ 211873 w 4411344"/>
              <a:gd name="connsiteY0" fmla="*/ 0 h 3146878"/>
              <a:gd name="connsiteX1" fmla="*/ 4199471 w 4411344"/>
              <a:gd name="connsiteY1" fmla="*/ 0 h 3146878"/>
              <a:gd name="connsiteX2" fmla="*/ 4205314 w 4411344"/>
              <a:gd name="connsiteY2" fmla="*/ 11242 h 3146878"/>
              <a:gd name="connsiteX3" fmla="*/ 4411344 w 4411344"/>
              <a:gd name="connsiteY3" fmla="*/ 943304 h 3146878"/>
              <a:gd name="connsiteX4" fmla="*/ 2431189 w 4411344"/>
              <a:gd name="connsiteY4" fmla="*/ 3137588 h 3146878"/>
              <a:gd name="connsiteX5" fmla="*/ 2247220 w 4411344"/>
              <a:gd name="connsiteY5" fmla="*/ 3146878 h 3146878"/>
              <a:gd name="connsiteX6" fmla="*/ 2164124 w 4411344"/>
              <a:gd name="connsiteY6" fmla="*/ 3146878 h 3146878"/>
              <a:gd name="connsiteX7" fmla="*/ 1980155 w 4411344"/>
              <a:gd name="connsiteY7" fmla="*/ 3137588 h 3146878"/>
              <a:gd name="connsiteX8" fmla="*/ 0 w 4411344"/>
              <a:gd name="connsiteY8" fmla="*/ 943304 h 3146878"/>
              <a:gd name="connsiteX9" fmla="*/ 206030 w 4411344"/>
              <a:gd name="connsiteY9" fmla="*/ 11242 h 3146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11344" h="3146878">
                <a:moveTo>
                  <a:pt x="211873" y="0"/>
                </a:moveTo>
                <a:lnTo>
                  <a:pt x="4199471" y="0"/>
                </a:lnTo>
                <a:lnTo>
                  <a:pt x="4205314" y="11242"/>
                </a:lnTo>
                <a:cubicBezTo>
                  <a:pt x="4337510" y="294369"/>
                  <a:pt x="4411344" y="610214"/>
                  <a:pt x="4411344" y="943304"/>
                </a:cubicBezTo>
                <a:cubicBezTo>
                  <a:pt x="4411344" y="2085328"/>
                  <a:pt x="3543413" y="3024636"/>
                  <a:pt x="2431189" y="3137588"/>
                </a:cubicBezTo>
                <a:lnTo>
                  <a:pt x="2247220" y="3146878"/>
                </a:lnTo>
                <a:lnTo>
                  <a:pt x="2164124" y="3146878"/>
                </a:lnTo>
                <a:lnTo>
                  <a:pt x="1980155" y="3137588"/>
                </a:lnTo>
                <a:cubicBezTo>
                  <a:pt x="867932" y="3024636"/>
                  <a:pt x="0" y="2085328"/>
                  <a:pt x="0" y="943304"/>
                </a:cubicBezTo>
                <a:cubicBezTo>
                  <a:pt x="0" y="610214"/>
                  <a:pt x="73835" y="294369"/>
                  <a:pt x="206030" y="11242"/>
                </a:cubicBezTo>
                <a:close/>
              </a:path>
            </a:pathLst>
          </a:custGeom>
        </p:spPr>
      </p:pic>
      <p:sp>
        <p:nvSpPr>
          <p:cNvPr id="94" name="Rectangle 93">
            <a:extLst>
              <a:ext uri="{FF2B5EF4-FFF2-40B4-BE49-F238E27FC236}">
                <a16:creationId xmlns:a16="http://schemas.microsoft.com/office/drawing/2014/main" id="{8664DC75-8751-4112-94C2-CA1073BB7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9033" y="4357158"/>
            <a:ext cx="723900" cy="1778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2002709B-D548-4CD0-96F6-CA9F60586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9884888">
            <a:off x="-455822" y="254671"/>
            <a:ext cx="6564414" cy="5704814"/>
            <a:chOff x="5281603" y="104899"/>
            <a:chExt cx="6910397" cy="6005491"/>
          </a:xfrm>
        </p:grpSpPr>
        <p:sp>
          <p:nvSpPr>
            <p:cNvPr id="97" name="Freeform 97">
              <a:extLst>
                <a:ext uri="{FF2B5EF4-FFF2-40B4-BE49-F238E27FC236}">
                  <a16:creationId xmlns:a16="http://schemas.microsoft.com/office/drawing/2014/main" id="{74F189AC-9CC4-4549-9BE1-A35495430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F57F458F-62D3-4C52-97D4-CF633892BF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704A5E49-0316-45A7-842A-341D570496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414F19E7-BF18-48A1-90CC-27F15090A1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C7652019-2732-4825-8B7B-18C68E9DC9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F54DB94B-F792-4798-AEB4-DA051B4D98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53A083B4-FED0-42B1-96B2-785C09951B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790C0F14-4FE8-403F-80B6-6FBB7FF832D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630FA237-0FFD-4406-BCB8-EC0C3A977A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D7F5D9CA-48BF-4407-9B8B-B3EA3991C11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DD29C150-84FC-4BD4-8400-BCA0938FA3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9587F10B-A508-40AE-9E6F-8577048E40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78AAEE22-357A-49F6-9F3C-BF8E6E643C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3922D274-2815-4D67-9A7A-E49EC3D540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13AA8605-189D-4796-B35F-557DC3F1C0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B74139D7-BFE8-444D-B2CF-8814FC8175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A2033DD6-41DB-4161-8287-515639B73F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49AC2BC9-59E9-42A7-9996-D15D9A6CC1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FC25BA49-42B4-4D68-9EE7-F19D3A77D6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CC136475-D2CE-4205-9065-D688E4FAC2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C3B18C98-279F-4CB4-B7FC-0EC9383462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5F10329E-78A2-4A16-8C04-A66FA84CEB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FF82B59E-9267-484C-A7F1-18624EFD87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BFF461C0-41DC-4C65-AED4-AFA9328A34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1F30C6CB-4F1B-4DD6-A270-A5067C12DC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40CC49F2-AEF2-4AEB-B877-B53B5F2442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1B0A859A-F67F-494E-92DC-E17A364494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8BE1C4D7-B8A5-46E1-952D-0F88E2F7C4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A3A7FD04-7131-4CBF-83ED-EAEDD5D721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208E28DE-76B5-4AE0-B12D-BB23A0A199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BAC62A4B-16FA-42E3-B8F5-6E85875BD2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5C57644B-D60A-4973-B7C1-C435C482C84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AD0B7DFD-955C-462A-AD5B-EB91E58667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FEEEA842-CBE0-40B3-AFFA-015F07DCE6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7E25C9DE-9DA7-4B1A-8A2B-DEDBBF1B83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6DEB2CD0-1DA6-4DB9-AAEB-48C3706C07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22E7236A-35DE-49A2-B92D-7E202881D0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F0CBDFBA-DB5F-4091-88B9-CEDF266B89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6816ADE7-67F5-4B7C-B29F-FCC1ED93AF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F2C603F1-2150-4CD6-9276-FB6B6A0E1A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0236CD8B-0357-4225-B000-9BBB765396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4CE317EA-9FA5-48BF-9E22-F180BD50D7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19F80A4A-6B4F-4096-AD84-3AD619326E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CE30ECD9-467D-4BA7-910E-3F9CDCEB69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C805CFD8-5B67-4DD9-BF63-19A9350AF7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A9AEBEF9-B3CF-40C3-828D-AF36307BD7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C60B61B1-20EF-47E7-B138-A37259007C2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B77E4354-ADA1-4E96-B1F0-55B7A9FFDA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E5AC4282-FDF6-4EAC-9A0D-6DA1281535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176E50A7-7EED-42DD-89FC-63AE867CCF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F9C8FC5D-DA2B-4BBF-B1A3-04FB2944B0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ADD82A5A-D3E5-4770-84F4-3F9367A2EB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4B5AD4DE-B54D-4233-8499-99C139671B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37B986FE-A856-4806-B8AC-E839A8B867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DD2F9BA9-BAB4-4BEF-BAB9-BE0E603425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6D11B5F5-D7B2-45CF-A051-215DDDEB4D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C3347619-AC53-4ED3-AD53-5ADD7713CC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2C685FC2-04F6-4F45-9567-75AF4D54B5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FACEBDFC-6F11-4F38-B254-CAF51B1E59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0962FBE5-3C36-4457-BA7F-1815EC0BF2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A595B0B7-1AC6-4BB4-A4C6-74CC33898A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9AE4B14E-EF81-49F4-B580-61A64F470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B64D2026-289A-4B3A-A942-82CBB250BE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012A2870-559B-46FB-83ED-411468528F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FFB6C3B7-9954-4D08-9E49-AB94F77ECB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A2F3F440-72C4-4F62-A9EE-251AB85F87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1708E7C8-C0E3-46E6-8FF4-6EDFBA4C4F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95E5C2C8-C2F6-4309-95F5-59AAA5020F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42C888C1-722C-471F-BD65-BD26B86A07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88F62CE2-D21D-4722-AD76-686AC6F3705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DBCA926E-F1EC-48F1-94E7-6AD15D47DC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73856147-053B-466C-90D7-90335BA339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FBAB2087-7CEC-4BF4-B620-02F15EFB7B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FB4B6F58-341C-40F7-9058-71A17F9482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D4CD7546-FFE0-4AFB-9B1D-5FB028AE3B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1FDDBF4A-8AF8-4D98-B38A-BB4B924FD4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AE085392-9614-42D8-B557-6C63967763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BFA60F80-0AE0-41DE-B1D5-4384EE54D8D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C8642D20-C66C-4877-9929-10BF65DD57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05C99353-8813-4BD1-A507-7626DB7F9A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" name="Imagen 5" descr="Imagen que contiene árbol, edificio, señal, interior&#10;&#10;Descripción generada con confianza muy alta">
            <a:extLst>
              <a:ext uri="{FF2B5EF4-FFF2-40B4-BE49-F238E27FC236}">
                <a16:creationId xmlns:a16="http://schemas.microsoft.com/office/drawing/2014/main" id="{9B3A017C-F610-49DE-B199-BEFE05BBB7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154" r="12673" b="1"/>
          <a:stretch/>
        </p:blipFill>
        <p:spPr>
          <a:xfrm>
            <a:off x="-2334" y="10"/>
            <a:ext cx="5441859" cy="5654930"/>
          </a:xfrm>
          <a:custGeom>
            <a:avLst/>
            <a:gdLst>
              <a:gd name="connsiteX0" fmla="*/ 0 w 5067519"/>
              <a:gd name="connsiteY0" fmla="*/ 0 h 5265942"/>
              <a:gd name="connsiteX1" fmla="*/ 4097786 w 5067519"/>
              <a:gd name="connsiteY1" fmla="*/ 0 h 5265942"/>
              <a:gd name="connsiteX2" fmla="*/ 4176264 w 5067519"/>
              <a:gd name="connsiteY2" fmla="*/ 71326 h 5265942"/>
              <a:gd name="connsiteX3" fmla="*/ 5067519 w 5067519"/>
              <a:gd name="connsiteY3" fmla="*/ 2223006 h 5265942"/>
              <a:gd name="connsiteX4" fmla="*/ 2024583 w 5067519"/>
              <a:gd name="connsiteY4" fmla="*/ 5265942 h 5265942"/>
              <a:gd name="connsiteX5" fmla="*/ 145914 w 5067519"/>
              <a:gd name="connsiteY5" fmla="*/ 4616926 h 5265942"/>
              <a:gd name="connsiteX6" fmla="*/ 0 w 5067519"/>
              <a:gd name="connsiteY6" fmla="*/ 4489006 h 5265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67519" h="5265942">
                <a:moveTo>
                  <a:pt x="0" y="0"/>
                </a:moveTo>
                <a:lnTo>
                  <a:pt x="4097786" y="0"/>
                </a:lnTo>
                <a:lnTo>
                  <a:pt x="4176264" y="71326"/>
                </a:lnTo>
                <a:cubicBezTo>
                  <a:pt x="4726927" y="621989"/>
                  <a:pt x="5067519" y="1382723"/>
                  <a:pt x="5067519" y="2223006"/>
                </a:cubicBezTo>
                <a:cubicBezTo>
                  <a:pt x="5067519" y="3903573"/>
                  <a:pt x="3705150" y="5265942"/>
                  <a:pt x="2024583" y="5265942"/>
                </a:cubicBezTo>
                <a:cubicBezTo>
                  <a:pt x="1315594" y="5265942"/>
                  <a:pt x="663237" y="5023470"/>
                  <a:pt x="145914" y="4616926"/>
                </a:cubicBezTo>
                <a:lnTo>
                  <a:pt x="0" y="448900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56856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F6D95BA-5DEA-4969-83AE-052DB82DC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D0BA069-CCF2-4118-9F84-4FBC9F604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933" y="4538133"/>
            <a:ext cx="10127192" cy="9313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2500" dirty="0" err="1"/>
              <a:t>Aplicación</a:t>
            </a:r>
            <a:r>
              <a:rPr lang="en-US" sz="2500" dirty="0"/>
              <a:t> del principio de </a:t>
            </a:r>
            <a:r>
              <a:rPr lang="en-US" sz="2500" dirty="0" err="1"/>
              <a:t>arquÍmedes</a:t>
            </a:r>
            <a:r>
              <a:rPr lang="en-US" sz="2500" dirty="0"/>
              <a:t> </a:t>
            </a:r>
            <a:r>
              <a:rPr lang="en-US" sz="2500" dirty="0" err="1"/>
              <a:t>en</a:t>
            </a:r>
            <a:r>
              <a:rPr lang="en-US" sz="2500" dirty="0"/>
              <a:t> función de la </a:t>
            </a:r>
            <a:r>
              <a:rPr lang="en-US" sz="2500" dirty="0" err="1"/>
              <a:t>fuerza</a:t>
            </a:r>
            <a:r>
              <a:rPr lang="en-US" sz="2500" dirty="0"/>
              <a:t> y la </a:t>
            </a:r>
            <a:r>
              <a:rPr lang="en-US" sz="2500" dirty="0" err="1"/>
              <a:t>presión</a:t>
            </a:r>
            <a:r>
              <a:rPr lang="en-US" sz="2500" dirty="0"/>
              <a:t> que </a:t>
            </a:r>
            <a:r>
              <a:rPr lang="en-US" sz="2500" dirty="0" err="1"/>
              <a:t>pueda</a:t>
            </a:r>
            <a:r>
              <a:rPr lang="en-US" sz="2500" dirty="0"/>
              <a:t> </a:t>
            </a:r>
            <a:r>
              <a:rPr lang="en-US" sz="2500" dirty="0" err="1"/>
              <a:t>ejercer</a:t>
            </a:r>
            <a:r>
              <a:rPr lang="en-US" sz="2500" dirty="0"/>
              <a:t> sobre un Sistema hidráulico  </a:t>
            </a:r>
          </a:p>
        </p:txBody>
      </p:sp>
      <p:pic>
        <p:nvPicPr>
          <p:cNvPr id="3" name="Imagen 3" descr="Imagen que contiene suelo, persona, interior, edificio&#10;&#10;Descripción generada con confianza muy alta">
            <a:extLst>
              <a:ext uri="{FF2B5EF4-FFF2-40B4-BE49-F238E27FC236}">
                <a16:creationId xmlns:a16="http://schemas.microsoft.com/office/drawing/2014/main" id="{F1B24797-5C12-440A-A73D-783F996F6A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192" r="1" b="42634"/>
          <a:stretch/>
        </p:blipFill>
        <p:spPr>
          <a:xfrm>
            <a:off x="922867" y="645517"/>
            <a:ext cx="10346266" cy="373816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16745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F6D95BA-5DEA-4969-83AE-052DB82DC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3" name="Imagen 3" descr="Imagen que contiene persona, interior, hombre, mesa&#10;&#10;Descripción generada con confianza muy alta">
            <a:extLst>
              <a:ext uri="{FF2B5EF4-FFF2-40B4-BE49-F238E27FC236}">
                <a16:creationId xmlns:a16="http://schemas.microsoft.com/office/drawing/2014/main" id="{6C39A703-B295-4103-8610-70AB9D9AB5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67"/>
          <a:stretch/>
        </p:blipFill>
        <p:spPr>
          <a:xfrm>
            <a:off x="20" y="975"/>
            <a:ext cx="4635988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103475-41FB-4FF3-AF1C-85AF19F05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839B59A-A994-487F-9A66-AF5A63CF6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129" y="1964267"/>
            <a:ext cx="6243996" cy="24214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dirty="0" err="1"/>
              <a:t>Bioelectromagnetismo</a:t>
            </a:r>
            <a:r>
              <a:rPr lang="en-US" sz="3000" dirty="0"/>
              <a:t> </a:t>
            </a:r>
            <a:r>
              <a:rPr lang="en-US" sz="3000" dirty="0" err="1"/>
              <a:t>aportes</a:t>
            </a:r>
            <a:r>
              <a:rPr lang="en-US" sz="3000" dirty="0"/>
              <a:t> en la </a:t>
            </a:r>
            <a:r>
              <a:rPr lang="en-US" sz="3000" dirty="0" err="1"/>
              <a:t>medicina</a:t>
            </a:r>
            <a:endParaRPr lang="es-ES" dirty="0" err="1"/>
          </a:p>
        </p:txBody>
      </p:sp>
    </p:spTree>
    <p:extLst>
      <p:ext uri="{BB962C8B-B14F-4D97-AF65-F5344CB8AC3E}">
        <p14:creationId xmlns:p14="http://schemas.microsoft.com/office/powerpoint/2010/main" val="255601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432DA31-8308-4F44-87C4-068169AA4D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490E935-5CDB-4B47-82A3-6127A4B31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4" y="639097"/>
            <a:ext cx="4789678" cy="37466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/>
              <a:t>Proyecto científico </a:t>
            </a:r>
          </a:p>
        </p:txBody>
      </p:sp>
      <p:pic>
        <p:nvPicPr>
          <p:cNvPr id="3" name="Imagen 3" descr="Imagen que contiene persona, interior, niño, mesa&#10;&#10;Descripción generada con confianza muy alta">
            <a:extLst>
              <a:ext uri="{FF2B5EF4-FFF2-40B4-BE49-F238E27FC236}">
                <a16:creationId xmlns:a16="http://schemas.microsoft.com/office/drawing/2014/main" id="{2C7A041C-DF3C-4907-830B-AE208C0E1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606" y="1374844"/>
            <a:ext cx="5471927" cy="4103945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2460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432DA31-8308-4F44-87C4-068169AA4D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4B9EF88-5A6F-4B0B-BE84-AD25DC2E2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4" y="4562167"/>
            <a:ext cx="10905069" cy="115037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/>
              <a:t>Mural de Química </a:t>
            </a:r>
          </a:p>
        </p:txBody>
      </p:sp>
      <p:pic>
        <p:nvPicPr>
          <p:cNvPr id="3" name="Imagen 3" descr="Imagen que contiene persona, pared, interior, hombre&#10;&#10;Descripción generada con confianza muy alta">
            <a:extLst>
              <a:ext uri="{FF2B5EF4-FFF2-40B4-BE49-F238E27FC236}">
                <a16:creationId xmlns:a16="http://schemas.microsoft.com/office/drawing/2014/main" id="{A8626CFC-B365-417E-99B6-9403E4F89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469" y="643464"/>
            <a:ext cx="4805429" cy="3604072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4085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E5B9192-9D8D-4D86-829B-19A9CFD17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292F9D0-D407-4364-8C55-E7B8B054C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933" y="4534958"/>
            <a:ext cx="10127192" cy="9281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/>
              <a:t>Rainbow jar (</a:t>
            </a:r>
            <a:r>
              <a:rPr lang="en-US" sz="4000" err="1"/>
              <a:t>Tarro</a:t>
            </a:r>
            <a:r>
              <a:rPr lang="en-US" sz="4000" dirty="0"/>
              <a:t> </a:t>
            </a:r>
            <a:r>
              <a:rPr lang="en-US" sz="4000" err="1"/>
              <a:t>Arcoiris</a:t>
            </a:r>
            <a:r>
              <a:rPr lang="en-US" sz="4000" dirty="0"/>
              <a:t>) </a:t>
            </a:r>
            <a:endParaRPr lang="en-US" sz="4000">
              <a:cs typeface="Calibri Light" panose="020F0302020204030204"/>
            </a:endParaRPr>
          </a:p>
        </p:txBody>
      </p:sp>
      <p:sp>
        <p:nvSpPr>
          <p:cNvPr id="15" name="Rounded Rectangle 11">
            <a:extLst>
              <a:ext uri="{FF2B5EF4-FFF2-40B4-BE49-F238E27FC236}">
                <a16:creationId xmlns:a16="http://schemas.microsoft.com/office/drawing/2014/main" id="{38F446AE-3AFF-4E8A-8F59-3DAB37ADD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5924" y="614085"/>
            <a:ext cx="10360152" cy="3794760"/>
          </a:xfrm>
          <a:prstGeom prst="roundRect">
            <a:avLst>
              <a:gd name="adj" fmla="val 5319"/>
            </a:avLst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3" descr="Imagen que contiene interior, pared, edificio&#10;&#10;Descripción generada con confianza muy alta">
            <a:extLst>
              <a:ext uri="{FF2B5EF4-FFF2-40B4-BE49-F238E27FC236}">
                <a16:creationId xmlns:a16="http://schemas.microsoft.com/office/drawing/2014/main" id="{99FF5C33-EC2D-4A9C-AB3D-D2CAE281F3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22" r="1" b="1"/>
          <a:stretch/>
        </p:blipFill>
        <p:spPr>
          <a:xfrm>
            <a:off x="922868" y="645517"/>
            <a:ext cx="5171543" cy="3738166"/>
          </a:xfrm>
          <a:custGeom>
            <a:avLst/>
            <a:gdLst>
              <a:gd name="connsiteX0" fmla="*/ 163732 w 5171543"/>
              <a:gd name="connsiteY0" fmla="*/ 0 h 3738166"/>
              <a:gd name="connsiteX1" fmla="*/ 5171543 w 5171543"/>
              <a:gd name="connsiteY1" fmla="*/ 0 h 3738166"/>
              <a:gd name="connsiteX2" fmla="*/ 5171543 w 5171543"/>
              <a:gd name="connsiteY2" fmla="*/ 3738166 h 3738166"/>
              <a:gd name="connsiteX3" fmla="*/ 163732 w 5171543"/>
              <a:gd name="connsiteY3" fmla="*/ 3738166 h 3738166"/>
              <a:gd name="connsiteX4" fmla="*/ 0 w 5171543"/>
              <a:gd name="connsiteY4" fmla="*/ 3574434 h 3738166"/>
              <a:gd name="connsiteX5" fmla="*/ 0 w 5171543"/>
              <a:gd name="connsiteY5" fmla="*/ 163732 h 3738166"/>
              <a:gd name="connsiteX6" fmla="*/ 163732 w 5171543"/>
              <a:gd name="connsiteY6" fmla="*/ 0 h 373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71543" h="3738166">
                <a:moveTo>
                  <a:pt x="163732" y="0"/>
                </a:moveTo>
                <a:lnTo>
                  <a:pt x="5171543" y="0"/>
                </a:lnTo>
                <a:lnTo>
                  <a:pt x="5171543" y="3738166"/>
                </a:lnTo>
                <a:lnTo>
                  <a:pt x="163732" y="3738166"/>
                </a:lnTo>
                <a:cubicBezTo>
                  <a:pt x="73305" y="3738166"/>
                  <a:pt x="0" y="3664861"/>
                  <a:pt x="0" y="3574434"/>
                </a:cubicBezTo>
                <a:lnTo>
                  <a:pt x="0" y="163732"/>
                </a:lnTo>
                <a:cubicBezTo>
                  <a:pt x="0" y="73305"/>
                  <a:pt x="73305" y="0"/>
                  <a:pt x="163732" y="0"/>
                </a:cubicBezTo>
                <a:close/>
              </a:path>
            </a:pathLst>
          </a:custGeom>
          <a:ln w="50800" cap="sq" cmpd="dbl">
            <a:noFill/>
            <a:miter lim="800000"/>
          </a:ln>
          <a:effectLst/>
        </p:spPr>
      </p:pic>
      <p:pic>
        <p:nvPicPr>
          <p:cNvPr id="4" name="Imagen 3" descr="Imagen que contiene persona, interior, mesa, hombre&#10;&#10;Descripción generada con confianza muy alta">
            <a:extLst>
              <a:ext uri="{FF2B5EF4-FFF2-40B4-BE49-F238E27FC236}">
                <a16:creationId xmlns:a16="http://schemas.microsoft.com/office/drawing/2014/main" id="{FF9F02D7-B56F-423A-BDB0-3E31F4A2DC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" b="3616"/>
          <a:stretch/>
        </p:blipFill>
        <p:spPr>
          <a:xfrm>
            <a:off x="6098119" y="645517"/>
            <a:ext cx="5171015" cy="3738166"/>
          </a:xfrm>
          <a:custGeom>
            <a:avLst/>
            <a:gdLst>
              <a:gd name="connsiteX0" fmla="*/ 0 w 5171015"/>
              <a:gd name="connsiteY0" fmla="*/ 0 h 3738166"/>
              <a:gd name="connsiteX1" fmla="*/ 5007283 w 5171015"/>
              <a:gd name="connsiteY1" fmla="*/ 0 h 3738166"/>
              <a:gd name="connsiteX2" fmla="*/ 5171015 w 5171015"/>
              <a:gd name="connsiteY2" fmla="*/ 163732 h 3738166"/>
              <a:gd name="connsiteX3" fmla="*/ 5171015 w 5171015"/>
              <a:gd name="connsiteY3" fmla="*/ 3574434 h 3738166"/>
              <a:gd name="connsiteX4" fmla="*/ 5007283 w 5171015"/>
              <a:gd name="connsiteY4" fmla="*/ 3738166 h 3738166"/>
              <a:gd name="connsiteX5" fmla="*/ 0 w 5171015"/>
              <a:gd name="connsiteY5" fmla="*/ 3738166 h 373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71015" h="3738166">
                <a:moveTo>
                  <a:pt x="0" y="0"/>
                </a:moveTo>
                <a:lnTo>
                  <a:pt x="5007283" y="0"/>
                </a:lnTo>
                <a:cubicBezTo>
                  <a:pt x="5097710" y="0"/>
                  <a:pt x="5171015" y="73305"/>
                  <a:pt x="5171015" y="163732"/>
                </a:cubicBezTo>
                <a:lnTo>
                  <a:pt x="5171015" y="3574434"/>
                </a:lnTo>
                <a:cubicBezTo>
                  <a:pt x="5171015" y="3664861"/>
                  <a:pt x="5097710" y="3738166"/>
                  <a:pt x="5007283" y="3738166"/>
                </a:cubicBezTo>
                <a:lnTo>
                  <a:pt x="0" y="3738166"/>
                </a:lnTo>
                <a:close/>
              </a:path>
            </a:pathLst>
          </a:custGeom>
          <a:ln w="50800" cap="sq" cmpd="dbl">
            <a:noFill/>
            <a:miter lim="800000"/>
          </a:ln>
          <a:effectLst/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A59AE97-2511-4E7A-83A3-329ABBA06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08940" y="614085"/>
            <a:ext cx="0" cy="3794760"/>
          </a:xfrm>
          <a:prstGeom prst="line">
            <a:avLst/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8029496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432DA31-8308-4F44-87C4-068169AA4D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3321D2B-40FA-4075-B3C4-004CE61EE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4" y="639097"/>
            <a:ext cx="4789678" cy="37466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400"/>
              <a:t>El ecosistema autosustentable </a:t>
            </a:r>
          </a:p>
        </p:txBody>
      </p:sp>
      <p:pic>
        <p:nvPicPr>
          <p:cNvPr id="3" name="Imagen 3" descr="Imagen que contiene persona, interior, hombre&#10;&#10;Descripción generada con confianza muy alta">
            <a:extLst>
              <a:ext uri="{FF2B5EF4-FFF2-40B4-BE49-F238E27FC236}">
                <a16:creationId xmlns:a16="http://schemas.microsoft.com/office/drawing/2014/main" id="{ED641D1B-CA22-4992-A17B-7F5740B4C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606" y="1374844"/>
            <a:ext cx="5471927" cy="4103945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6796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432DA31-8308-4F44-87C4-068169AA4D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3862FC2-03AC-42D5-B80D-B25616EA2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694" y="2280327"/>
            <a:ext cx="5598570" cy="173026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cs typeface="Calibri Light"/>
              </a:rPr>
              <a:t>Muchas Gracias...</a:t>
            </a:r>
          </a:p>
        </p:txBody>
      </p:sp>
      <p:pic>
        <p:nvPicPr>
          <p:cNvPr id="3" name="Imagen 3" descr="Imagen que contiene accesorio&#10;&#10;Descripción generada con confianza alta">
            <a:extLst>
              <a:ext uri="{FF2B5EF4-FFF2-40B4-BE49-F238E27FC236}">
                <a16:creationId xmlns:a16="http://schemas.microsoft.com/office/drawing/2014/main" id="{DE346DD2-D0DA-4103-B7EF-69D9D44017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853" y="841412"/>
            <a:ext cx="5471927" cy="5569392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4993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>
            <a:extLst>
              <a:ext uri="{FF2B5EF4-FFF2-40B4-BE49-F238E27FC236}">
                <a16:creationId xmlns:a16="http://schemas.microsoft.com/office/drawing/2014/main" id="{5120F63F-52BD-4E45-82C0-E2C809E8E2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22427" y="5883383"/>
            <a:ext cx="8791575" cy="59120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ctr"/>
            <a:r>
              <a:rPr lang="es-ES" sz="2000"/>
              <a:t>Nivel de primaria deleitando a los presentes con una coreografía de baile de cinta.</a:t>
            </a:r>
          </a:p>
        </p:txBody>
      </p:sp>
      <p:pic>
        <p:nvPicPr>
          <p:cNvPr id="5" name="Imagen 5" descr="Imagen que contiene interior, suelo, persona, techo&#10;&#10;Descripción generada con confianza muy alta">
            <a:extLst>
              <a:ext uri="{FF2B5EF4-FFF2-40B4-BE49-F238E27FC236}">
                <a16:creationId xmlns:a16="http://schemas.microsoft.com/office/drawing/2014/main" id="{B5AF9B34-BCF0-49CE-9409-410495B65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3341" y="860611"/>
            <a:ext cx="3269877" cy="436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95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magen que contiene suelo, interior, mesa, techo&#10;&#10;Descripción generada con confianza muy alta">
            <a:extLst>
              <a:ext uri="{FF2B5EF4-FFF2-40B4-BE49-F238E27FC236}">
                <a16:creationId xmlns:a16="http://schemas.microsoft.com/office/drawing/2014/main" id="{E9D1666C-F893-4715-86B8-D55E2B844F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651" r="-2" b="12248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CEED38-66FC-4D91-86AF-A99BDCEF9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4" name="Subtítulo 3">
            <a:extLst>
              <a:ext uri="{FF2B5EF4-FFF2-40B4-BE49-F238E27FC236}">
                <a16:creationId xmlns:a16="http://schemas.microsoft.com/office/drawing/2014/main" id="{5120F63F-52BD-4E45-82C0-E2C809E8E2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05135" y="4385732"/>
            <a:ext cx="3254990" cy="140546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s-ES">
                <a:cs typeface="Calibri"/>
              </a:rPr>
              <a:t>En el acto inagural tambien se lució el Cuerpo de batuteras.</a:t>
            </a:r>
          </a:p>
        </p:txBody>
      </p:sp>
    </p:spTree>
    <p:extLst>
      <p:ext uri="{BB962C8B-B14F-4D97-AF65-F5344CB8AC3E}">
        <p14:creationId xmlns:p14="http://schemas.microsoft.com/office/powerpoint/2010/main" val="709945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A08763-69F2-477B-9C7A-518D3051B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-96371"/>
            <a:ext cx="10131425" cy="1456267"/>
          </a:xfrm>
        </p:spPr>
        <p:txBody>
          <a:bodyPr/>
          <a:lstStyle/>
          <a:p>
            <a:pPr algn="ctr"/>
            <a:r>
              <a:rPr lang="es-ES">
                <a:cs typeface="Calibri Light"/>
              </a:rPr>
              <a:t>Corte de cinta de inauguración </a:t>
            </a:r>
          </a:p>
        </p:txBody>
      </p:sp>
      <p:pic>
        <p:nvPicPr>
          <p:cNvPr id="3" name="Imagen 3" descr="Imagen que contiene suelo, edificio, persona, techo&#10;&#10;Descripción generada con confianza muy alta">
            <a:extLst>
              <a:ext uri="{FF2B5EF4-FFF2-40B4-BE49-F238E27FC236}">
                <a16:creationId xmlns:a16="http://schemas.microsoft.com/office/drawing/2014/main" id="{99FE5820-DFBC-4A31-8060-25BDF2055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135" y="1510553"/>
            <a:ext cx="3191435" cy="424030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7D87DD4-1F2A-467C-BED7-7EED0C762098}"/>
              </a:ext>
            </a:extLst>
          </p:cNvPr>
          <p:cNvSpPr txBox="1"/>
          <p:nvPr/>
        </p:nvSpPr>
        <p:spPr>
          <a:xfrm>
            <a:off x="3189194" y="5867400"/>
            <a:ext cx="610496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>
                <a:cs typeface="Calibri"/>
              </a:rPr>
              <a:t>Al fondo se pueden apreciar algunos proyectos científicos.</a:t>
            </a:r>
          </a:p>
        </p:txBody>
      </p:sp>
    </p:spTree>
    <p:extLst>
      <p:ext uri="{BB962C8B-B14F-4D97-AF65-F5344CB8AC3E}">
        <p14:creationId xmlns:p14="http://schemas.microsoft.com/office/powerpoint/2010/main" val="37968565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E5B9192-9D8D-4D86-829B-19A9CFD17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42DC001-85EC-4F65-8321-74F01DC1A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9709" y="4050264"/>
            <a:ext cx="5700416" cy="14128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dirty="0" err="1"/>
              <a:t>Tablas</a:t>
            </a:r>
            <a:r>
              <a:rPr lang="en-US" sz="4000" dirty="0"/>
              <a:t> </a:t>
            </a:r>
            <a:r>
              <a:rPr lang="en-US" sz="4000" dirty="0" err="1"/>
              <a:t>periódicas</a:t>
            </a:r>
            <a:r>
              <a:rPr lang="en-US" sz="4000" dirty="0"/>
              <a:t> 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CD506B-5789-49B8-934B-029CF6A38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1339066">
            <a:off x="6271701" y="-388326"/>
            <a:ext cx="4860947" cy="4224413"/>
            <a:chOff x="5281603" y="104899"/>
            <a:chExt cx="6910397" cy="6005491"/>
          </a:xfrm>
        </p:grpSpPr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22CFDDA4-1B3A-4182-B62B-1E0BE31823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0073F5A-A735-4776-877B-261573377A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2671AE68-D410-46D6-A08E-6662BB9A07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81AFE31F-86D3-4087-8732-9C8ABFF182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0B77853F-C3E9-47F0-8591-044833DA00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03FA2DD1-3397-4C50-9054-EC1A2D284B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A13A5296-5291-4EBC-8CF4-29904DC51C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C8B30193-6031-4ADD-8B90-DDDC9796982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1FBBF0B8-8B8C-473E-B28F-1C2C376F00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6FC9D9AF-7159-4AE3-BEAA-707B1A1698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9E2583E8-C024-48D7-B6FB-BEE89960B3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FB73BB80-5824-4C98-A896-0A027A8A3D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DCFAD452-CE96-44E8-939B-9130845F8E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2467FFE-38C1-469B-A58E-887587F350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C0362931-97A3-4EB5-8245-E84F7B962D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B9E5EB7C-6A1D-4C43-950B-BC0ADAE670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286CBE87-910B-46A0-98D9-5F8120E846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FE43F5E4-0EFD-46B0-8642-380131A6F4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38BACEC7-3FD5-4936-8497-70B9500293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8555951C-F7E6-4921-89CB-EBCC30B795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04B791B3-DBFE-42E8-A65C-8AA3BC0509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86EF9725-D533-4A1D-A17E-BA3A6E5EF6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8D697353-807D-43C4-A3AB-6FEC51032B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2057FDF-2348-4C41-BB20-440A3BEDED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44116FA3-C82F-41B6-96DA-52996F5B0C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EB935179-96FD-4F2E-A2AE-620C179383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FA0EA31F-72B6-4F33-9969-B7E4F2A60B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3D3002D2-C1EF-46B5-A8AA-EF9CC8CD21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ACA6BCBD-B4CD-48B1-A7D9-4CC9B08BD4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F8E1ECED-7112-4953-AA17-35923AB34F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8B737035-0657-4B2E-AC3D-5B6CB9EDE8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C5B42404-B1E6-462B-B370-C1909400C1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7533C5C8-912D-43BB-8C3A-B3D9C8D221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B8DEC6E5-8412-4238-BD17-461676BB06F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346343C4-C365-4196-8CA5-BC9FC555EE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B9217183-37B3-4BD3-85A9-D8891FADA9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364977C5-38A7-47ED-A93C-0B7C8D4258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C1E49E44-0782-4578-AF48-253759E1AD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157867EF-1E8A-4B81-9F13-EA887BDE7D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5915EABA-2FEE-4023-9C58-09EC0B0E83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BEBAAE54-1BEF-4986-BF3F-ED6029A180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7D201A7E-347D-424D-B440-7C53AA5DB5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1E81CCB0-8DEB-419F-BD00-E7E61F803E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B83E6709-449F-45EC-961A-A3E32036D6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982C7266-A1FE-488D-91F3-4488125152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381BF7D0-5FD5-4932-9339-22A35CD59A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285E9DF6-FF3B-4317-9787-69A91E83C89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A421A480-1A95-4CFD-A13E-B46D77A9FE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61E0A493-698F-46FE-BEF6-1AD7339292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F40B8DFF-9958-4FB2-ACFD-1051201C8F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4B860771-1B2A-46E5-960A-B6B3704CED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82E3A93E-5340-4919-B83A-3BC2E52B48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E3471041-ED19-4657-95F9-882D519DC7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E2180BC6-19B5-4BEE-8C8F-F7166CAAC7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571104F9-378A-4883-B56A-068E89E37B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B1BF1B30-A4E5-47B8-AA7E-B3CD2A7AE2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18728EA4-9065-4ABF-AEF0-5FC8748E3B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7BDDD935-6AC8-496E-A2BF-59BE809079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7BEE4195-0271-46F6-893C-BD0BF010E1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DF5223F3-425E-4380-9251-A8818BA7468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83350063-C166-4688-8AAC-89E4A74F5E5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8481F61F-6A56-43B6-958F-F1D45290EF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A50F776F-BA53-455C-9F67-E89EADC28B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D6F7DD2B-AF78-4CD1-9C73-AF75DCDF8C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48859B2A-C899-4BB8-879B-83FF1F2AB2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DCFBC944-A680-45E8-BAB6-30B5582F24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F5B0D30B-47A3-493A-BAEE-700FFD72C2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CAE705E0-E27A-41BF-A956-B1C0DDCA86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2FC03BAC-00A8-4B69-B12F-264472376BF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094D6AF4-55F4-4D89-A197-513A7F45C4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C461E786-A575-41EC-A327-1CE64F8C8A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B22FAF69-C547-4EEC-99B9-7A4B65B2D8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BAA9DC44-6646-4940-B555-FBA1137B5B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2A4A9296-4181-4020-A340-3AE622610D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B60BDCF3-43E3-438F-99E9-074973654C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D304A3DE-1C84-42B3-AB07-E70B13FFB9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CF0DF9E3-AC86-4035-9F4B-2E2F6B62C7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13DA65A0-6D27-401E-9B77-92D834934C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02A6E0E1-2275-4875-9B08-75AE719921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2920094D-4BFA-4A36-8F93-56AEAADFFC5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" name="Imagen 7" descr="Imagen que contiene pared, interior, edificio&#10;&#10;Descripción generada con confianza muy alta">
            <a:extLst>
              <a:ext uri="{FF2B5EF4-FFF2-40B4-BE49-F238E27FC236}">
                <a16:creationId xmlns:a16="http://schemas.microsoft.com/office/drawing/2014/main" id="{05041A82-68DE-47CD-A325-1F2E1E33CC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4883"/>
          <a:stretch/>
        </p:blipFill>
        <p:spPr>
          <a:xfrm>
            <a:off x="6080591" y="-2008"/>
            <a:ext cx="4787317" cy="3415082"/>
          </a:xfrm>
          <a:custGeom>
            <a:avLst/>
            <a:gdLst>
              <a:gd name="connsiteX0" fmla="*/ 211873 w 4411344"/>
              <a:gd name="connsiteY0" fmla="*/ 0 h 3146878"/>
              <a:gd name="connsiteX1" fmla="*/ 4199471 w 4411344"/>
              <a:gd name="connsiteY1" fmla="*/ 0 h 3146878"/>
              <a:gd name="connsiteX2" fmla="*/ 4205314 w 4411344"/>
              <a:gd name="connsiteY2" fmla="*/ 11242 h 3146878"/>
              <a:gd name="connsiteX3" fmla="*/ 4411344 w 4411344"/>
              <a:gd name="connsiteY3" fmla="*/ 943304 h 3146878"/>
              <a:gd name="connsiteX4" fmla="*/ 2431189 w 4411344"/>
              <a:gd name="connsiteY4" fmla="*/ 3137588 h 3146878"/>
              <a:gd name="connsiteX5" fmla="*/ 2247220 w 4411344"/>
              <a:gd name="connsiteY5" fmla="*/ 3146878 h 3146878"/>
              <a:gd name="connsiteX6" fmla="*/ 2164124 w 4411344"/>
              <a:gd name="connsiteY6" fmla="*/ 3146878 h 3146878"/>
              <a:gd name="connsiteX7" fmla="*/ 1980155 w 4411344"/>
              <a:gd name="connsiteY7" fmla="*/ 3137588 h 3146878"/>
              <a:gd name="connsiteX8" fmla="*/ 0 w 4411344"/>
              <a:gd name="connsiteY8" fmla="*/ 943304 h 3146878"/>
              <a:gd name="connsiteX9" fmla="*/ 206030 w 4411344"/>
              <a:gd name="connsiteY9" fmla="*/ 11242 h 3146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11344" h="3146878">
                <a:moveTo>
                  <a:pt x="211873" y="0"/>
                </a:moveTo>
                <a:lnTo>
                  <a:pt x="4199471" y="0"/>
                </a:lnTo>
                <a:lnTo>
                  <a:pt x="4205314" y="11242"/>
                </a:lnTo>
                <a:cubicBezTo>
                  <a:pt x="4337510" y="294369"/>
                  <a:pt x="4411344" y="610214"/>
                  <a:pt x="4411344" y="943304"/>
                </a:cubicBezTo>
                <a:cubicBezTo>
                  <a:pt x="4411344" y="2085328"/>
                  <a:pt x="3543413" y="3024636"/>
                  <a:pt x="2431189" y="3137588"/>
                </a:cubicBezTo>
                <a:lnTo>
                  <a:pt x="2247220" y="3146878"/>
                </a:lnTo>
                <a:lnTo>
                  <a:pt x="2164124" y="3146878"/>
                </a:lnTo>
                <a:lnTo>
                  <a:pt x="1980155" y="3137588"/>
                </a:lnTo>
                <a:cubicBezTo>
                  <a:pt x="867932" y="3024636"/>
                  <a:pt x="0" y="2085328"/>
                  <a:pt x="0" y="943304"/>
                </a:cubicBezTo>
                <a:cubicBezTo>
                  <a:pt x="0" y="610214"/>
                  <a:pt x="73835" y="294369"/>
                  <a:pt x="206030" y="11242"/>
                </a:cubicBezTo>
                <a:close/>
              </a:path>
            </a:pathLst>
          </a:custGeom>
        </p:spPr>
      </p:pic>
      <p:sp>
        <p:nvSpPr>
          <p:cNvPr id="96" name="Rectangle 95">
            <a:extLst>
              <a:ext uri="{FF2B5EF4-FFF2-40B4-BE49-F238E27FC236}">
                <a16:creationId xmlns:a16="http://schemas.microsoft.com/office/drawing/2014/main" id="{8664DC75-8751-4112-94C2-CA1073BB7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9033" y="4357158"/>
            <a:ext cx="723900" cy="1778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2002709B-D548-4CD0-96F6-CA9F60586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9884888">
            <a:off x="-455822" y="254671"/>
            <a:ext cx="6564414" cy="5704814"/>
            <a:chOff x="5281603" y="104899"/>
            <a:chExt cx="6910397" cy="6005491"/>
          </a:xfrm>
        </p:grpSpPr>
        <p:sp>
          <p:nvSpPr>
            <p:cNvPr id="99" name="Freeform 97">
              <a:extLst>
                <a:ext uri="{FF2B5EF4-FFF2-40B4-BE49-F238E27FC236}">
                  <a16:creationId xmlns:a16="http://schemas.microsoft.com/office/drawing/2014/main" id="{74F189AC-9CC4-4549-9BE1-A35495430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F57F458F-62D3-4C52-97D4-CF633892BF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704A5E49-0316-45A7-842A-341D570496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414F19E7-BF18-48A1-90CC-27F15090A1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C7652019-2732-4825-8B7B-18C68E9DC9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F54DB94B-F792-4798-AEB4-DA051B4D98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53A083B4-FED0-42B1-96B2-785C09951B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790C0F14-4FE8-403F-80B6-6FBB7FF832D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630FA237-0FFD-4406-BCB8-EC0C3A977A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D7F5D9CA-48BF-4407-9B8B-B3EA3991C11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DD29C150-84FC-4BD4-8400-BCA0938FA3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9587F10B-A508-40AE-9E6F-8577048E40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78AAEE22-357A-49F6-9F3C-BF8E6E643C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3922D274-2815-4D67-9A7A-E49EC3D540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13AA8605-189D-4796-B35F-557DC3F1C0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B74139D7-BFE8-444D-B2CF-8814FC8175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A2033DD6-41DB-4161-8287-515639B73F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49AC2BC9-59E9-42A7-9996-D15D9A6CC1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FC25BA49-42B4-4D68-9EE7-F19D3A77D6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CC136475-D2CE-4205-9065-D688E4FAC2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C3B18C98-279F-4CB4-B7FC-0EC9383462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5F10329E-78A2-4A16-8C04-A66FA84CEB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FF82B59E-9267-484C-A7F1-18624EFD87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BFF461C0-41DC-4C65-AED4-AFA9328A34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1F30C6CB-4F1B-4DD6-A270-A5067C12DC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40CC49F2-AEF2-4AEB-B877-B53B5F2442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1B0A859A-F67F-494E-92DC-E17A364494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8BE1C4D7-B8A5-46E1-952D-0F88E2F7C4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A3A7FD04-7131-4CBF-83ED-EAEDD5D721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208E28DE-76B5-4AE0-B12D-BB23A0A199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BAC62A4B-16FA-42E3-B8F5-6E85875BD2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5C57644B-D60A-4973-B7C1-C435C482C84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AD0B7DFD-955C-462A-AD5B-EB91E58667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FEEEA842-CBE0-40B3-AFFA-015F07DCE6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7E25C9DE-9DA7-4B1A-8A2B-DEDBBF1B83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6DEB2CD0-1DA6-4DB9-AAEB-48C3706C07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22E7236A-35DE-49A2-B92D-7E202881D0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F0CBDFBA-DB5F-4091-88B9-CEDF266B89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6816ADE7-67F5-4B7C-B29F-FCC1ED93AF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F2C603F1-2150-4CD6-9276-FB6B6A0E1A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0236CD8B-0357-4225-B000-9BBB765396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4CE317EA-9FA5-48BF-9E22-F180BD50D7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19F80A4A-6B4F-4096-AD84-3AD619326E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CE30ECD9-467D-4BA7-910E-3F9CDCEB69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C805CFD8-5B67-4DD9-BF63-19A9350AF7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A9AEBEF9-B3CF-40C3-828D-AF36307BD7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C60B61B1-20EF-47E7-B138-A37259007C2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B77E4354-ADA1-4E96-B1F0-55B7A9FFDA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E5AC4282-FDF6-4EAC-9A0D-6DA1281535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176E50A7-7EED-42DD-89FC-63AE867CCF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F9C8FC5D-DA2B-4BBF-B1A3-04FB2944B0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ADD82A5A-D3E5-4770-84F4-3F9367A2EB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4B5AD4DE-B54D-4233-8499-99C139671B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37B986FE-A856-4806-B8AC-E839A8B867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DD2F9BA9-BAB4-4BEF-BAB9-BE0E603425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6D11B5F5-D7B2-45CF-A051-215DDDEB4D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C3347619-AC53-4ED3-AD53-5ADD7713CC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2C685FC2-04F6-4F45-9567-75AF4D54B5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FACEBDFC-6F11-4F38-B254-CAF51B1E59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0962FBE5-3C36-4457-BA7F-1815EC0BF2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A595B0B7-1AC6-4BB4-A4C6-74CC33898A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9AE4B14E-EF81-49F4-B580-61A64F470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B64D2026-289A-4B3A-A942-82CBB250BE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012A2870-559B-46FB-83ED-411468528F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FFB6C3B7-9954-4D08-9E49-AB94F77ECB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A2F3F440-72C4-4F62-A9EE-251AB85F87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1708E7C8-C0E3-46E6-8FF4-6EDFBA4C4F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95E5C2C8-C2F6-4309-95F5-59AAA5020F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42C888C1-722C-471F-BD65-BD26B86A07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88F62CE2-D21D-4722-AD76-686AC6F3705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DBCA926E-F1EC-48F1-94E7-6AD15D47DC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73856147-053B-466C-90D7-90335BA339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FBAB2087-7CEC-4BF4-B620-02F15EFB7B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FB4B6F58-341C-40F7-9058-71A17F9482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D4CD7546-FFE0-4AFB-9B1D-5FB028AE3B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1FDDBF4A-8AF8-4D98-B38A-BB4B924FD4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AE085392-9614-42D8-B557-6C63967763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BFA60F80-0AE0-41DE-B1D5-4384EE54D8D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C8642D20-C66C-4877-9929-10BF65DD57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05C99353-8813-4BD1-A507-7626DB7F9A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" name="Imagen 4" descr="Imagen que contiene interior, mesa, tarta, persona&#10;&#10;Descripción generada con confianza muy alta">
            <a:extLst>
              <a:ext uri="{FF2B5EF4-FFF2-40B4-BE49-F238E27FC236}">
                <a16:creationId xmlns:a16="http://schemas.microsoft.com/office/drawing/2014/main" id="{237CAEE0-A5D0-44AA-920F-E171642C4A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826" r="1" b="1"/>
          <a:stretch/>
        </p:blipFill>
        <p:spPr>
          <a:xfrm>
            <a:off x="-2334" y="10"/>
            <a:ext cx="5441859" cy="5654930"/>
          </a:xfrm>
          <a:custGeom>
            <a:avLst/>
            <a:gdLst>
              <a:gd name="connsiteX0" fmla="*/ 0 w 5067519"/>
              <a:gd name="connsiteY0" fmla="*/ 0 h 5265942"/>
              <a:gd name="connsiteX1" fmla="*/ 4097786 w 5067519"/>
              <a:gd name="connsiteY1" fmla="*/ 0 h 5265942"/>
              <a:gd name="connsiteX2" fmla="*/ 4176264 w 5067519"/>
              <a:gd name="connsiteY2" fmla="*/ 71326 h 5265942"/>
              <a:gd name="connsiteX3" fmla="*/ 5067519 w 5067519"/>
              <a:gd name="connsiteY3" fmla="*/ 2223006 h 5265942"/>
              <a:gd name="connsiteX4" fmla="*/ 2024583 w 5067519"/>
              <a:gd name="connsiteY4" fmla="*/ 5265942 h 5265942"/>
              <a:gd name="connsiteX5" fmla="*/ 145914 w 5067519"/>
              <a:gd name="connsiteY5" fmla="*/ 4616926 h 5265942"/>
              <a:gd name="connsiteX6" fmla="*/ 0 w 5067519"/>
              <a:gd name="connsiteY6" fmla="*/ 4489006 h 5265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67519" h="5265942">
                <a:moveTo>
                  <a:pt x="0" y="0"/>
                </a:moveTo>
                <a:lnTo>
                  <a:pt x="4097786" y="0"/>
                </a:lnTo>
                <a:lnTo>
                  <a:pt x="4176264" y="71326"/>
                </a:lnTo>
                <a:cubicBezTo>
                  <a:pt x="4726927" y="621989"/>
                  <a:pt x="5067519" y="1382723"/>
                  <a:pt x="5067519" y="2223006"/>
                </a:cubicBezTo>
                <a:cubicBezTo>
                  <a:pt x="5067519" y="3903573"/>
                  <a:pt x="3705150" y="5265942"/>
                  <a:pt x="2024583" y="5265942"/>
                </a:cubicBezTo>
                <a:cubicBezTo>
                  <a:pt x="1315594" y="5265942"/>
                  <a:pt x="663237" y="5023470"/>
                  <a:pt x="145914" y="4616926"/>
                </a:cubicBezTo>
                <a:lnTo>
                  <a:pt x="0" y="448900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52339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BD78ED-75E1-4879-B369-BC61F7C45E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04F8797-ED77-4C70-AAEA-0DE48267C2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AD06229-FEB7-4CC9-8BE7-1A9457B9C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322895"/>
          </a:xfrm>
          <a:custGeom>
            <a:avLst/>
            <a:gdLst>
              <a:gd name="connsiteX0" fmla="*/ 0 w 12192000"/>
              <a:gd name="connsiteY0" fmla="*/ 0 h 5322895"/>
              <a:gd name="connsiteX1" fmla="*/ 12192000 w 12192000"/>
              <a:gd name="connsiteY1" fmla="*/ 0 h 5322895"/>
              <a:gd name="connsiteX2" fmla="*/ 12192000 w 12192000"/>
              <a:gd name="connsiteY2" fmla="*/ 213719 h 5322895"/>
              <a:gd name="connsiteX3" fmla="*/ 12192000 w 12192000"/>
              <a:gd name="connsiteY3" fmla="*/ 471948 h 5322895"/>
              <a:gd name="connsiteX4" fmla="*/ 12192000 w 12192000"/>
              <a:gd name="connsiteY4" fmla="*/ 3571886 h 5322895"/>
              <a:gd name="connsiteX5" fmla="*/ 12192000 w 12192000"/>
              <a:gd name="connsiteY5" fmla="*/ 3753332 h 5322895"/>
              <a:gd name="connsiteX6" fmla="*/ 12192000 w 12192000"/>
              <a:gd name="connsiteY6" fmla="*/ 4806077 h 5322895"/>
              <a:gd name="connsiteX7" fmla="*/ 11957522 w 12192000"/>
              <a:gd name="connsiteY7" fmla="*/ 4849979 h 5322895"/>
              <a:gd name="connsiteX8" fmla="*/ 11679973 w 12192000"/>
              <a:gd name="connsiteY8" fmla="*/ 4899723 h 5322895"/>
              <a:gd name="connsiteX9" fmla="*/ 11401197 w 12192000"/>
              <a:gd name="connsiteY9" fmla="*/ 4948416 h 5322895"/>
              <a:gd name="connsiteX10" fmla="*/ 11121192 w 12192000"/>
              <a:gd name="connsiteY10" fmla="*/ 4990102 h 5322895"/>
              <a:gd name="connsiteX11" fmla="*/ 10842416 w 12192000"/>
              <a:gd name="connsiteY11" fmla="*/ 5032139 h 5322895"/>
              <a:gd name="connsiteX12" fmla="*/ 10562411 w 12192000"/>
              <a:gd name="connsiteY12" fmla="*/ 5071374 h 5322895"/>
              <a:gd name="connsiteX13" fmla="*/ 10286091 w 12192000"/>
              <a:gd name="connsiteY13" fmla="*/ 5105003 h 5322895"/>
              <a:gd name="connsiteX14" fmla="*/ 10006086 w 12192000"/>
              <a:gd name="connsiteY14" fmla="*/ 5136881 h 5322895"/>
              <a:gd name="connsiteX15" fmla="*/ 9727310 w 12192000"/>
              <a:gd name="connsiteY15" fmla="*/ 5165957 h 5322895"/>
              <a:gd name="connsiteX16" fmla="*/ 9453445 w 12192000"/>
              <a:gd name="connsiteY16" fmla="*/ 5191179 h 5322895"/>
              <a:gd name="connsiteX17" fmla="*/ 9175897 w 12192000"/>
              <a:gd name="connsiteY17" fmla="*/ 5216401 h 5322895"/>
              <a:gd name="connsiteX18" fmla="*/ 8902033 w 12192000"/>
              <a:gd name="connsiteY18" fmla="*/ 5237420 h 5322895"/>
              <a:gd name="connsiteX19" fmla="*/ 8628169 w 12192000"/>
              <a:gd name="connsiteY19" fmla="*/ 5253884 h 5322895"/>
              <a:gd name="connsiteX20" fmla="*/ 8355533 w 12192000"/>
              <a:gd name="connsiteY20" fmla="*/ 5271050 h 5322895"/>
              <a:gd name="connsiteX21" fmla="*/ 8085353 w 12192000"/>
              <a:gd name="connsiteY21" fmla="*/ 5285412 h 5322895"/>
              <a:gd name="connsiteX22" fmla="*/ 7817629 w 12192000"/>
              <a:gd name="connsiteY22" fmla="*/ 5295571 h 5322895"/>
              <a:gd name="connsiteX23" fmla="*/ 7549905 w 12192000"/>
              <a:gd name="connsiteY23" fmla="*/ 5304329 h 5322895"/>
              <a:gd name="connsiteX24" fmla="*/ 7284638 w 12192000"/>
              <a:gd name="connsiteY24" fmla="*/ 5312736 h 5322895"/>
              <a:gd name="connsiteX25" fmla="*/ 7023055 w 12192000"/>
              <a:gd name="connsiteY25" fmla="*/ 5316590 h 5322895"/>
              <a:gd name="connsiteX26" fmla="*/ 6761472 w 12192000"/>
              <a:gd name="connsiteY26" fmla="*/ 5320793 h 5322895"/>
              <a:gd name="connsiteX27" fmla="*/ 6503573 w 12192000"/>
              <a:gd name="connsiteY27" fmla="*/ 5322895 h 5322895"/>
              <a:gd name="connsiteX28" fmla="*/ 6248130 w 12192000"/>
              <a:gd name="connsiteY28" fmla="*/ 5320793 h 5322895"/>
              <a:gd name="connsiteX29" fmla="*/ 5995144 w 12192000"/>
              <a:gd name="connsiteY29" fmla="*/ 5320793 h 5322895"/>
              <a:gd name="connsiteX30" fmla="*/ 5744613 w 12192000"/>
              <a:gd name="connsiteY30" fmla="*/ 5316590 h 5322895"/>
              <a:gd name="connsiteX31" fmla="*/ 5498995 w 12192000"/>
              <a:gd name="connsiteY31" fmla="*/ 5310284 h 5322895"/>
              <a:gd name="connsiteX32" fmla="*/ 5255834 w 12192000"/>
              <a:gd name="connsiteY32" fmla="*/ 5304329 h 5322895"/>
              <a:gd name="connsiteX33" fmla="*/ 5017584 w 12192000"/>
              <a:gd name="connsiteY33" fmla="*/ 5297673 h 5322895"/>
              <a:gd name="connsiteX34" fmla="*/ 4780562 w 12192000"/>
              <a:gd name="connsiteY34" fmla="*/ 5287514 h 5322895"/>
              <a:gd name="connsiteX35" fmla="*/ 4547227 w 12192000"/>
              <a:gd name="connsiteY35" fmla="*/ 5276654 h 5322895"/>
              <a:gd name="connsiteX36" fmla="*/ 4318800 w 12192000"/>
              <a:gd name="connsiteY36" fmla="*/ 5266846 h 5322895"/>
              <a:gd name="connsiteX37" fmla="*/ 3873004 w 12192000"/>
              <a:gd name="connsiteY37" fmla="*/ 5239171 h 5322895"/>
              <a:gd name="connsiteX38" fmla="*/ 3445628 w 12192000"/>
              <a:gd name="connsiteY38" fmla="*/ 5209746 h 5322895"/>
              <a:gd name="connsiteX39" fmla="*/ 3035446 w 12192000"/>
              <a:gd name="connsiteY39" fmla="*/ 5178918 h 5322895"/>
              <a:gd name="connsiteX40" fmla="*/ 2647370 w 12192000"/>
              <a:gd name="connsiteY40" fmla="*/ 5144939 h 5322895"/>
              <a:gd name="connsiteX41" fmla="*/ 2276487 w 12192000"/>
              <a:gd name="connsiteY41" fmla="*/ 5109557 h 5322895"/>
              <a:gd name="connsiteX42" fmla="*/ 1932621 w 12192000"/>
              <a:gd name="connsiteY42" fmla="*/ 5071374 h 5322895"/>
              <a:gd name="connsiteX43" fmla="*/ 1609634 w 12192000"/>
              <a:gd name="connsiteY43" fmla="*/ 5033891 h 5322895"/>
              <a:gd name="connsiteX44" fmla="*/ 1312435 w 12192000"/>
              <a:gd name="connsiteY44" fmla="*/ 4996408 h 5322895"/>
              <a:gd name="connsiteX45" fmla="*/ 1039799 w 12192000"/>
              <a:gd name="connsiteY45" fmla="*/ 4961027 h 5322895"/>
              <a:gd name="connsiteX46" fmla="*/ 797865 w 12192000"/>
              <a:gd name="connsiteY46" fmla="*/ 4927397 h 5322895"/>
              <a:gd name="connsiteX47" fmla="*/ 579265 w 12192000"/>
              <a:gd name="connsiteY47" fmla="*/ 4895519 h 5322895"/>
              <a:gd name="connsiteX48" fmla="*/ 395052 w 12192000"/>
              <a:gd name="connsiteY48" fmla="*/ 4868896 h 5322895"/>
              <a:gd name="connsiteX49" fmla="*/ 240312 w 12192000"/>
              <a:gd name="connsiteY49" fmla="*/ 4843673 h 5322895"/>
              <a:gd name="connsiteX50" fmla="*/ 27853 w 12192000"/>
              <a:gd name="connsiteY50" fmla="*/ 4807592 h 5322895"/>
              <a:gd name="connsiteX51" fmla="*/ 0 w 12192000"/>
              <a:gd name="connsiteY51" fmla="*/ 4802879 h 5322895"/>
              <a:gd name="connsiteX52" fmla="*/ 0 w 12192000"/>
              <a:gd name="connsiteY52" fmla="*/ 3753332 h 5322895"/>
              <a:gd name="connsiteX53" fmla="*/ 0 w 12192000"/>
              <a:gd name="connsiteY53" fmla="*/ 3571886 h 5322895"/>
              <a:gd name="connsiteX54" fmla="*/ 0 w 12192000"/>
              <a:gd name="connsiteY54" fmla="*/ 471948 h 5322895"/>
              <a:gd name="connsiteX55" fmla="*/ 0 w 12192000"/>
              <a:gd name="connsiteY55" fmla="*/ 213719 h 532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0" h="5322895">
                <a:moveTo>
                  <a:pt x="0" y="0"/>
                </a:moveTo>
                <a:lnTo>
                  <a:pt x="12192000" y="0"/>
                </a:lnTo>
                <a:lnTo>
                  <a:pt x="12192000" y="213719"/>
                </a:lnTo>
                <a:lnTo>
                  <a:pt x="12192000" y="471948"/>
                </a:lnTo>
                <a:lnTo>
                  <a:pt x="12192000" y="3571886"/>
                </a:lnTo>
                <a:lnTo>
                  <a:pt x="12192000" y="3753332"/>
                </a:lnTo>
                <a:lnTo>
                  <a:pt x="12192000" y="4806077"/>
                </a:lnTo>
                <a:lnTo>
                  <a:pt x="11957522" y="4849979"/>
                </a:lnTo>
                <a:lnTo>
                  <a:pt x="11679973" y="4899723"/>
                </a:lnTo>
                <a:lnTo>
                  <a:pt x="11401197" y="4948416"/>
                </a:lnTo>
                <a:lnTo>
                  <a:pt x="11121192" y="4990102"/>
                </a:lnTo>
                <a:lnTo>
                  <a:pt x="10842416" y="5032139"/>
                </a:lnTo>
                <a:lnTo>
                  <a:pt x="10562411" y="5071374"/>
                </a:lnTo>
                <a:lnTo>
                  <a:pt x="10286091" y="5105003"/>
                </a:lnTo>
                <a:lnTo>
                  <a:pt x="10006086" y="5136881"/>
                </a:lnTo>
                <a:lnTo>
                  <a:pt x="9727310" y="5165957"/>
                </a:lnTo>
                <a:lnTo>
                  <a:pt x="9453445" y="5191179"/>
                </a:lnTo>
                <a:lnTo>
                  <a:pt x="9175897" y="5216401"/>
                </a:lnTo>
                <a:lnTo>
                  <a:pt x="8902033" y="5237420"/>
                </a:lnTo>
                <a:lnTo>
                  <a:pt x="8628169" y="5253884"/>
                </a:lnTo>
                <a:lnTo>
                  <a:pt x="8355533" y="5271050"/>
                </a:lnTo>
                <a:lnTo>
                  <a:pt x="8085353" y="5285412"/>
                </a:lnTo>
                <a:lnTo>
                  <a:pt x="7817629" y="5295571"/>
                </a:lnTo>
                <a:lnTo>
                  <a:pt x="7549905" y="5304329"/>
                </a:lnTo>
                <a:lnTo>
                  <a:pt x="7284638" y="5312736"/>
                </a:lnTo>
                <a:lnTo>
                  <a:pt x="7023055" y="5316590"/>
                </a:lnTo>
                <a:lnTo>
                  <a:pt x="6761472" y="5320793"/>
                </a:lnTo>
                <a:lnTo>
                  <a:pt x="6503573" y="5322895"/>
                </a:lnTo>
                <a:lnTo>
                  <a:pt x="6248130" y="5320793"/>
                </a:lnTo>
                <a:lnTo>
                  <a:pt x="5995144" y="5320793"/>
                </a:lnTo>
                <a:lnTo>
                  <a:pt x="5744613" y="5316590"/>
                </a:lnTo>
                <a:lnTo>
                  <a:pt x="5498995" y="5310284"/>
                </a:lnTo>
                <a:lnTo>
                  <a:pt x="5255834" y="5304329"/>
                </a:lnTo>
                <a:lnTo>
                  <a:pt x="5017584" y="5297673"/>
                </a:lnTo>
                <a:lnTo>
                  <a:pt x="4780562" y="5287514"/>
                </a:lnTo>
                <a:lnTo>
                  <a:pt x="4547227" y="5276654"/>
                </a:lnTo>
                <a:lnTo>
                  <a:pt x="4318800" y="5266846"/>
                </a:lnTo>
                <a:lnTo>
                  <a:pt x="3873004" y="5239171"/>
                </a:lnTo>
                <a:lnTo>
                  <a:pt x="3445628" y="5209746"/>
                </a:lnTo>
                <a:lnTo>
                  <a:pt x="3035446" y="5178918"/>
                </a:lnTo>
                <a:lnTo>
                  <a:pt x="2647370" y="5144939"/>
                </a:lnTo>
                <a:lnTo>
                  <a:pt x="2276487" y="5109557"/>
                </a:lnTo>
                <a:lnTo>
                  <a:pt x="1932621" y="5071374"/>
                </a:lnTo>
                <a:lnTo>
                  <a:pt x="1609634" y="5033891"/>
                </a:lnTo>
                <a:lnTo>
                  <a:pt x="1312435" y="4996408"/>
                </a:lnTo>
                <a:lnTo>
                  <a:pt x="1039799" y="4961027"/>
                </a:lnTo>
                <a:lnTo>
                  <a:pt x="797865" y="4927397"/>
                </a:lnTo>
                <a:lnTo>
                  <a:pt x="579265" y="4895519"/>
                </a:lnTo>
                <a:lnTo>
                  <a:pt x="395052" y="4868896"/>
                </a:lnTo>
                <a:lnTo>
                  <a:pt x="240312" y="4843673"/>
                </a:lnTo>
                <a:lnTo>
                  <a:pt x="27853" y="4807592"/>
                </a:lnTo>
                <a:lnTo>
                  <a:pt x="0" y="4802879"/>
                </a:lnTo>
                <a:lnTo>
                  <a:pt x="0" y="3753332"/>
                </a:lnTo>
                <a:lnTo>
                  <a:pt x="0" y="3571886"/>
                </a:lnTo>
                <a:lnTo>
                  <a:pt x="0" y="471948"/>
                </a:lnTo>
                <a:lnTo>
                  <a:pt x="0" y="213719"/>
                </a:lnTo>
                <a:close/>
              </a:path>
            </a:pathLst>
          </a:custGeom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2B44E02-2041-49BE-AF61-F91454DC3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49" r="62095"/>
          <a:stretch/>
        </p:blipFill>
        <p:spPr>
          <a:xfrm flipH="1">
            <a:off x="8948814" y="3265714"/>
            <a:ext cx="3243185" cy="1898718"/>
          </a:xfrm>
          <a:custGeom>
            <a:avLst/>
            <a:gdLst>
              <a:gd name="connsiteX0" fmla="*/ 220380 w 3243185"/>
              <a:gd name="connsiteY0" fmla="*/ 404386 h 1898718"/>
              <a:gd name="connsiteX1" fmla="*/ 278149 w 3243185"/>
              <a:gd name="connsiteY1" fmla="*/ 410805 h 1898718"/>
              <a:gd name="connsiteX2" fmla="*/ 297405 w 3243185"/>
              <a:gd name="connsiteY2" fmla="*/ 423642 h 1898718"/>
              <a:gd name="connsiteX3" fmla="*/ 316662 w 3243185"/>
              <a:gd name="connsiteY3" fmla="*/ 430061 h 1898718"/>
              <a:gd name="connsiteX4" fmla="*/ 355175 w 3243185"/>
              <a:gd name="connsiteY4" fmla="*/ 455737 h 1898718"/>
              <a:gd name="connsiteX5" fmla="*/ 406525 w 3243185"/>
              <a:gd name="connsiteY5" fmla="*/ 468574 h 1898718"/>
              <a:gd name="connsiteX6" fmla="*/ 425782 w 3243185"/>
              <a:gd name="connsiteY6" fmla="*/ 481412 h 1898718"/>
              <a:gd name="connsiteX7" fmla="*/ 445038 w 3243185"/>
              <a:gd name="connsiteY7" fmla="*/ 487831 h 1898718"/>
              <a:gd name="connsiteX8" fmla="*/ 483551 w 3243185"/>
              <a:gd name="connsiteY8" fmla="*/ 526344 h 1898718"/>
              <a:gd name="connsiteX9" fmla="*/ 483551 w 3243185"/>
              <a:gd name="connsiteY9" fmla="*/ 609788 h 1898718"/>
              <a:gd name="connsiteX10" fmla="*/ 445038 w 3243185"/>
              <a:gd name="connsiteY10" fmla="*/ 635464 h 1898718"/>
              <a:gd name="connsiteX11" fmla="*/ 246055 w 3243185"/>
              <a:gd name="connsiteY11" fmla="*/ 629045 h 1898718"/>
              <a:gd name="connsiteX12" fmla="*/ 233217 w 3243185"/>
              <a:gd name="connsiteY12" fmla="*/ 609788 h 1898718"/>
              <a:gd name="connsiteX13" fmla="*/ 213961 w 3243185"/>
              <a:gd name="connsiteY13" fmla="*/ 603370 h 1898718"/>
              <a:gd name="connsiteX14" fmla="*/ 188285 w 3243185"/>
              <a:gd name="connsiteY14" fmla="*/ 564857 h 1898718"/>
              <a:gd name="connsiteX15" fmla="*/ 175448 w 3243185"/>
              <a:gd name="connsiteY15" fmla="*/ 526344 h 1898718"/>
              <a:gd name="connsiteX16" fmla="*/ 220380 w 3243185"/>
              <a:gd name="connsiteY16" fmla="*/ 404386 h 1898718"/>
              <a:gd name="connsiteX17" fmla="*/ 3243185 w 3243185"/>
              <a:gd name="connsiteY17" fmla="*/ 0 h 1898718"/>
              <a:gd name="connsiteX18" fmla="*/ 2298567 w 3243185"/>
              <a:gd name="connsiteY18" fmla="*/ 0 h 1898718"/>
              <a:gd name="connsiteX19" fmla="*/ 2293659 w 3243185"/>
              <a:gd name="connsiteY19" fmla="*/ 51351 h 1898718"/>
              <a:gd name="connsiteX20" fmla="*/ 2274403 w 3243185"/>
              <a:gd name="connsiteY20" fmla="*/ 83445 h 1898718"/>
              <a:gd name="connsiteX21" fmla="*/ 2248728 w 3243185"/>
              <a:gd name="connsiteY21" fmla="*/ 121958 h 1898718"/>
              <a:gd name="connsiteX22" fmla="*/ 2203796 w 3243185"/>
              <a:gd name="connsiteY22" fmla="*/ 166890 h 1898718"/>
              <a:gd name="connsiteX23" fmla="*/ 2178121 w 3243185"/>
              <a:gd name="connsiteY23" fmla="*/ 173308 h 1898718"/>
              <a:gd name="connsiteX24" fmla="*/ 2126770 w 3243185"/>
              <a:gd name="connsiteY24" fmla="*/ 211821 h 1898718"/>
              <a:gd name="connsiteX25" fmla="*/ 2081838 w 3243185"/>
              <a:gd name="connsiteY25" fmla="*/ 237497 h 1898718"/>
              <a:gd name="connsiteX26" fmla="*/ 2043325 w 3243185"/>
              <a:gd name="connsiteY26" fmla="*/ 250334 h 1898718"/>
              <a:gd name="connsiteX27" fmla="*/ 1972718 w 3243185"/>
              <a:gd name="connsiteY27" fmla="*/ 288847 h 1898718"/>
              <a:gd name="connsiteX28" fmla="*/ 1940624 w 3243185"/>
              <a:gd name="connsiteY28" fmla="*/ 295266 h 1898718"/>
              <a:gd name="connsiteX29" fmla="*/ 1914949 w 3243185"/>
              <a:gd name="connsiteY29" fmla="*/ 308104 h 1898718"/>
              <a:gd name="connsiteX30" fmla="*/ 1895693 w 3243185"/>
              <a:gd name="connsiteY30" fmla="*/ 320941 h 1898718"/>
              <a:gd name="connsiteX31" fmla="*/ 1870017 w 3243185"/>
              <a:gd name="connsiteY31" fmla="*/ 327360 h 1898718"/>
              <a:gd name="connsiteX32" fmla="*/ 1831504 w 3243185"/>
              <a:gd name="connsiteY32" fmla="*/ 340198 h 1898718"/>
              <a:gd name="connsiteX33" fmla="*/ 1780154 w 3243185"/>
              <a:gd name="connsiteY33" fmla="*/ 353035 h 1898718"/>
              <a:gd name="connsiteX34" fmla="*/ 1760897 w 3243185"/>
              <a:gd name="connsiteY34" fmla="*/ 359454 h 1898718"/>
              <a:gd name="connsiteX35" fmla="*/ 1683871 w 3243185"/>
              <a:gd name="connsiteY35" fmla="*/ 397967 h 1898718"/>
              <a:gd name="connsiteX36" fmla="*/ 1632521 w 3243185"/>
              <a:gd name="connsiteY36" fmla="*/ 410805 h 1898718"/>
              <a:gd name="connsiteX37" fmla="*/ 1594008 w 3243185"/>
              <a:gd name="connsiteY37" fmla="*/ 423642 h 1898718"/>
              <a:gd name="connsiteX38" fmla="*/ 1568333 w 3243185"/>
              <a:gd name="connsiteY38" fmla="*/ 430061 h 1898718"/>
              <a:gd name="connsiteX39" fmla="*/ 1542657 w 3243185"/>
              <a:gd name="connsiteY39" fmla="*/ 442899 h 1898718"/>
              <a:gd name="connsiteX40" fmla="*/ 1516982 w 3243185"/>
              <a:gd name="connsiteY40" fmla="*/ 449318 h 1898718"/>
              <a:gd name="connsiteX41" fmla="*/ 1497725 w 3243185"/>
              <a:gd name="connsiteY41" fmla="*/ 455737 h 1898718"/>
              <a:gd name="connsiteX42" fmla="*/ 1452794 w 3243185"/>
              <a:gd name="connsiteY42" fmla="*/ 468574 h 1898718"/>
              <a:gd name="connsiteX43" fmla="*/ 1433537 w 3243185"/>
              <a:gd name="connsiteY43" fmla="*/ 481412 h 1898718"/>
              <a:gd name="connsiteX44" fmla="*/ 1369349 w 3243185"/>
              <a:gd name="connsiteY44" fmla="*/ 494250 h 1898718"/>
              <a:gd name="connsiteX45" fmla="*/ 1324417 w 3243185"/>
              <a:gd name="connsiteY45" fmla="*/ 519925 h 1898718"/>
              <a:gd name="connsiteX46" fmla="*/ 1285904 w 3243185"/>
              <a:gd name="connsiteY46" fmla="*/ 539181 h 1898718"/>
              <a:gd name="connsiteX47" fmla="*/ 1247391 w 3243185"/>
              <a:gd name="connsiteY47" fmla="*/ 545600 h 1898718"/>
              <a:gd name="connsiteX48" fmla="*/ 1176784 w 3243185"/>
              <a:gd name="connsiteY48" fmla="*/ 564857 h 1898718"/>
              <a:gd name="connsiteX49" fmla="*/ 907194 w 3243185"/>
              <a:gd name="connsiteY49" fmla="*/ 577694 h 1898718"/>
              <a:gd name="connsiteX50" fmla="*/ 881518 w 3243185"/>
              <a:gd name="connsiteY50" fmla="*/ 584113 h 1898718"/>
              <a:gd name="connsiteX51" fmla="*/ 656860 w 3243185"/>
              <a:gd name="connsiteY51" fmla="*/ 577694 h 1898718"/>
              <a:gd name="connsiteX52" fmla="*/ 637603 w 3243185"/>
              <a:gd name="connsiteY52" fmla="*/ 558438 h 1898718"/>
              <a:gd name="connsiteX53" fmla="*/ 618347 w 3243185"/>
              <a:gd name="connsiteY53" fmla="*/ 519925 h 1898718"/>
              <a:gd name="connsiteX54" fmla="*/ 599090 w 3243185"/>
              <a:gd name="connsiteY54" fmla="*/ 500668 h 1898718"/>
              <a:gd name="connsiteX55" fmla="*/ 566996 w 3243185"/>
              <a:gd name="connsiteY55" fmla="*/ 474993 h 1898718"/>
              <a:gd name="connsiteX56" fmla="*/ 560577 w 3243185"/>
              <a:gd name="connsiteY56" fmla="*/ 455737 h 1898718"/>
              <a:gd name="connsiteX57" fmla="*/ 522064 w 3243185"/>
              <a:gd name="connsiteY57" fmla="*/ 436480 h 1898718"/>
              <a:gd name="connsiteX58" fmla="*/ 502808 w 3243185"/>
              <a:gd name="connsiteY58" fmla="*/ 423642 h 1898718"/>
              <a:gd name="connsiteX59" fmla="*/ 464295 w 3243185"/>
              <a:gd name="connsiteY59" fmla="*/ 410805 h 1898718"/>
              <a:gd name="connsiteX60" fmla="*/ 445038 w 3243185"/>
              <a:gd name="connsiteY60" fmla="*/ 397967 h 1898718"/>
              <a:gd name="connsiteX61" fmla="*/ 374431 w 3243185"/>
              <a:gd name="connsiteY61" fmla="*/ 391548 h 1898718"/>
              <a:gd name="connsiteX62" fmla="*/ 329500 w 3243185"/>
              <a:gd name="connsiteY62" fmla="*/ 372292 h 1898718"/>
              <a:gd name="connsiteX63" fmla="*/ 310243 w 3243185"/>
              <a:gd name="connsiteY63" fmla="*/ 365873 h 1898718"/>
              <a:gd name="connsiteX64" fmla="*/ 271730 w 3243185"/>
              <a:gd name="connsiteY64" fmla="*/ 340198 h 1898718"/>
              <a:gd name="connsiteX65" fmla="*/ 239636 w 3243185"/>
              <a:gd name="connsiteY65" fmla="*/ 301685 h 1898718"/>
              <a:gd name="connsiteX66" fmla="*/ 201123 w 3243185"/>
              <a:gd name="connsiteY66" fmla="*/ 269591 h 1898718"/>
              <a:gd name="connsiteX67" fmla="*/ 149773 w 3243185"/>
              <a:gd name="connsiteY67" fmla="*/ 224659 h 1898718"/>
              <a:gd name="connsiteX68" fmla="*/ 111260 w 3243185"/>
              <a:gd name="connsiteY68" fmla="*/ 211821 h 1898718"/>
              <a:gd name="connsiteX69" fmla="*/ 92003 w 3243185"/>
              <a:gd name="connsiteY69" fmla="*/ 205402 h 1898718"/>
              <a:gd name="connsiteX70" fmla="*/ 72747 w 3243185"/>
              <a:gd name="connsiteY70" fmla="*/ 192565 h 1898718"/>
              <a:gd name="connsiteX71" fmla="*/ 34234 w 3243185"/>
              <a:gd name="connsiteY71" fmla="*/ 160471 h 1898718"/>
              <a:gd name="connsiteX72" fmla="*/ 8558 w 3243185"/>
              <a:gd name="connsiteY72" fmla="*/ 121958 h 1898718"/>
              <a:gd name="connsiteX73" fmla="*/ 11877 w 3243185"/>
              <a:gd name="connsiteY73" fmla="*/ 15345 h 1898718"/>
              <a:gd name="connsiteX74" fmla="*/ 16098 w 3243185"/>
              <a:gd name="connsiteY74" fmla="*/ 0 h 1898718"/>
              <a:gd name="connsiteX75" fmla="*/ 0 w 3243185"/>
              <a:gd name="connsiteY75" fmla="*/ 0 h 1898718"/>
              <a:gd name="connsiteX76" fmla="*/ 0 w 3243185"/>
              <a:gd name="connsiteY76" fmla="*/ 1540363 h 1898718"/>
              <a:gd name="connsiteX77" fmla="*/ 234477 w 3243185"/>
              <a:gd name="connsiteY77" fmla="*/ 1584265 h 1898718"/>
              <a:gd name="connsiteX78" fmla="*/ 512026 w 3243185"/>
              <a:gd name="connsiteY78" fmla="*/ 1634009 h 1898718"/>
              <a:gd name="connsiteX79" fmla="*/ 790802 w 3243185"/>
              <a:gd name="connsiteY79" fmla="*/ 1682702 h 1898718"/>
              <a:gd name="connsiteX80" fmla="*/ 1070807 w 3243185"/>
              <a:gd name="connsiteY80" fmla="*/ 1724388 h 1898718"/>
              <a:gd name="connsiteX81" fmla="*/ 1349583 w 3243185"/>
              <a:gd name="connsiteY81" fmla="*/ 1766425 h 1898718"/>
              <a:gd name="connsiteX82" fmla="*/ 1629588 w 3243185"/>
              <a:gd name="connsiteY82" fmla="*/ 1805660 h 1898718"/>
              <a:gd name="connsiteX83" fmla="*/ 1905908 w 3243185"/>
              <a:gd name="connsiteY83" fmla="*/ 1839289 h 1898718"/>
              <a:gd name="connsiteX84" fmla="*/ 2185913 w 3243185"/>
              <a:gd name="connsiteY84" fmla="*/ 1871167 h 1898718"/>
              <a:gd name="connsiteX85" fmla="*/ 2450068 w 3243185"/>
              <a:gd name="connsiteY85" fmla="*/ 1898718 h 1898718"/>
              <a:gd name="connsiteX86" fmla="*/ 3243185 w 3243185"/>
              <a:gd name="connsiteY86" fmla="*/ 1898718 h 1898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3243185" h="1898718">
                <a:moveTo>
                  <a:pt x="220380" y="404386"/>
                </a:moveTo>
                <a:cubicBezTo>
                  <a:pt x="239636" y="406526"/>
                  <a:pt x="259352" y="406106"/>
                  <a:pt x="278149" y="410805"/>
                </a:cubicBezTo>
                <a:cubicBezTo>
                  <a:pt x="285633" y="412676"/>
                  <a:pt x="290505" y="420192"/>
                  <a:pt x="297405" y="423642"/>
                </a:cubicBezTo>
                <a:cubicBezTo>
                  <a:pt x="303457" y="426669"/>
                  <a:pt x="310747" y="426775"/>
                  <a:pt x="316662" y="430061"/>
                </a:cubicBezTo>
                <a:cubicBezTo>
                  <a:pt x="330149" y="437554"/>
                  <a:pt x="340537" y="450857"/>
                  <a:pt x="355175" y="455737"/>
                </a:cubicBezTo>
                <a:cubicBezTo>
                  <a:pt x="384781" y="465606"/>
                  <a:pt x="367797" y="460829"/>
                  <a:pt x="406525" y="468574"/>
                </a:cubicBezTo>
                <a:cubicBezTo>
                  <a:pt x="412944" y="472853"/>
                  <a:pt x="418882" y="477962"/>
                  <a:pt x="425782" y="481412"/>
                </a:cubicBezTo>
                <a:cubicBezTo>
                  <a:pt x="431834" y="484438"/>
                  <a:pt x="439698" y="483676"/>
                  <a:pt x="445038" y="487831"/>
                </a:cubicBezTo>
                <a:cubicBezTo>
                  <a:pt x="459369" y="498977"/>
                  <a:pt x="483551" y="526344"/>
                  <a:pt x="483551" y="526344"/>
                </a:cubicBezTo>
                <a:cubicBezTo>
                  <a:pt x="493199" y="555288"/>
                  <a:pt x="501991" y="572910"/>
                  <a:pt x="483551" y="609788"/>
                </a:cubicBezTo>
                <a:cubicBezTo>
                  <a:pt x="476651" y="623588"/>
                  <a:pt x="445038" y="635464"/>
                  <a:pt x="445038" y="635464"/>
                </a:cubicBezTo>
                <a:cubicBezTo>
                  <a:pt x="378711" y="633324"/>
                  <a:pt x="311935" y="637030"/>
                  <a:pt x="246055" y="629045"/>
                </a:cubicBezTo>
                <a:cubicBezTo>
                  <a:pt x="238396" y="628117"/>
                  <a:pt x="239242" y="614607"/>
                  <a:pt x="233217" y="609788"/>
                </a:cubicBezTo>
                <a:cubicBezTo>
                  <a:pt x="227934" y="605562"/>
                  <a:pt x="220380" y="605509"/>
                  <a:pt x="213961" y="603370"/>
                </a:cubicBezTo>
                <a:cubicBezTo>
                  <a:pt x="205402" y="590532"/>
                  <a:pt x="193165" y="579494"/>
                  <a:pt x="188285" y="564857"/>
                </a:cubicBezTo>
                <a:lnTo>
                  <a:pt x="175448" y="526344"/>
                </a:lnTo>
                <a:cubicBezTo>
                  <a:pt x="182293" y="423657"/>
                  <a:pt x="212891" y="424712"/>
                  <a:pt x="220380" y="404386"/>
                </a:cubicBezTo>
                <a:close/>
                <a:moveTo>
                  <a:pt x="3243185" y="0"/>
                </a:moveTo>
                <a:lnTo>
                  <a:pt x="2298567" y="0"/>
                </a:lnTo>
                <a:lnTo>
                  <a:pt x="2293659" y="51351"/>
                </a:lnTo>
                <a:cubicBezTo>
                  <a:pt x="2291895" y="63701"/>
                  <a:pt x="2281101" y="72919"/>
                  <a:pt x="2274403" y="83445"/>
                </a:cubicBezTo>
                <a:cubicBezTo>
                  <a:pt x="2266120" y="96461"/>
                  <a:pt x="2257985" y="109614"/>
                  <a:pt x="2248728" y="121958"/>
                </a:cubicBezTo>
                <a:cubicBezTo>
                  <a:pt x="2233323" y="142498"/>
                  <a:pt x="2227760" y="154908"/>
                  <a:pt x="2203796" y="166890"/>
                </a:cubicBezTo>
                <a:cubicBezTo>
                  <a:pt x="2195906" y="170835"/>
                  <a:pt x="2186679" y="171169"/>
                  <a:pt x="2178121" y="173308"/>
                </a:cubicBezTo>
                <a:cubicBezTo>
                  <a:pt x="2148108" y="203321"/>
                  <a:pt x="2169307" y="185236"/>
                  <a:pt x="2126770" y="211821"/>
                </a:cubicBezTo>
                <a:cubicBezTo>
                  <a:pt x="2106184" y="224688"/>
                  <a:pt x="2106188" y="227757"/>
                  <a:pt x="2081838" y="237497"/>
                </a:cubicBezTo>
                <a:cubicBezTo>
                  <a:pt x="2069275" y="242522"/>
                  <a:pt x="2054585" y="242828"/>
                  <a:pt x="2043325" y="250334"/>
                </a:cubicBezTo>
                <a:cubicBezTo>
                  <a:pt x="2023241" y="263724"/>
                  <a:pt x="1993522" y="284687"/>
                  <a:pt x="1972718" y="288847"/>
                </a:cubicBezTo>
                <a:lnTo>
                  <a:pt x="1940624" y="295266"/>
                </a:lnTo>
                <a:cubicBezTo>
                  <a:pt x="1932066" y="299545"/>
                  <a:pt x="1923257" y="303356"/>
                  <a:pt x="1914949" y="308104"/>
                </a:cubicBezTo>
                <a:cubicBezTo>
                  <a:pt x="1908251" y="311931"/>
                  <a:pt x="1902783" y="317902"/>
                  <a:pt x="1895693" y="320941"/>
                </a:cubicBezTo>
                <a:cubicBezTo>
                  <a:pt x="1887584" y="324416"/>
                  <a:pt x="1878467" y="324825"/>
                  <a:pt x="1870017" y="327360"/>
                </a:cubicBezTo>
                <a:cubicBezTo>
                  <a:pt x="1857056" y="331248"/>
                  <a:pt x="1844633" y="336916"/>
                  <a:pt x="1831504" y="340198"/>
                </a:cubicBezTo>
                <a:cubicBezTo>
                  <a:pt x="1814387" y="344477"/>
                  <a:pt x="1796892" y="347456"/>
                  <a:pt x="1780154" y="353035"/>
                </a:cubicBezTo>
                <a:cubicBezTo>
                  <a:pt x="1773735" y="355175"/>
                  <a:pt x="1766812" y="356168"/>
                  <a:pt x="1760897" y="359454"/>
                </a:cubicBezTo>
                <a:cubicBezTo>
                  <a:pt x="1709553" y="387979"/>
                  <a:pt x="1738400" y="384335"/>
                  <a:pt x="1683871" y="397967"/>
                </a:cubicBezTo>
                <a:cubicBezTo>
                  <a:pt x="1666755" y="402246"/>
                  <a:pt x="1649259" y="405226"/>
                  <a:pt x="1632521" y="410805"/>
                </a:cubicBezTo>
                <a:cubicBezTo>
                  <a:pt x="1619683" y="415084"/>
                  <a:pt x="1607136" y="420361"/>
                  <a:pt x="1594008" y="423642"/>
                </a:cubicBezTo>
                <a:cubicBezTo>
                  <a:pt x="1585449" y="425782"/>
                  <a:pt x="1576593" y="426964"/>
                  <a:pt x="1568333" y="430061"/>
                </a:cubicBezTo>
                <a:cubicBezTo>
                  <a:pt x="1559373" y="433421"/>
                  <a:pt x="1551617" y="439539"/>
                  <a:pt x="1542657" y="442899"/>
                </a:cubicBezTo>
                <a:cubicBezTo>
                  <a:pt x="1534397" y="445997"/>
                  <a:pt x="1525465" y="446895"/>
                  <a:pt x="1516982" y="449318"/>
                </a:cubicBezTo>
                <a:cubicBezTo>
                  <a:pt x="1510476" y="451177"/>
                  <a:pt x="1504231" y="453878"/>
                  <a:pt x="1497725" y="455737"/>
                </a:cubicBezTo>
                <a:cubicBezTo>
                  <a:pt x="1488128" y="458478"/>
                  <a:pt x="1463054" y="463444"/>
                  <a:pt x="1452794" y="468574"/>
                </a:cubicBezTo>
                <a:cubicBezTo>
                  <a:pt x="1445893" y="472024"/>
                  <a:pt x="1440911" y="479143"/>
                  <a:pt x="1433537" y="481412"/>
                </a:cubicBezTo>
                <a:cubicBezTo>
                  <a:pt x="1412682" y="487829"/>
                  <a:pt x="1369349" y="494250"/>
                  <a:pt x="1369349" y="494250"/>
                </a:cubicBezTo>
                <a:cubicBezTo>
                  <a:pt x="1307265" y="540813"/>
                  <a:pt x="1373427" y="495420"/>
                  <a:pt x="1324417" y="519925"/>
                </a:cubicBezTo>
                <a:cubicBezTo>
                  <a:pt x="1296720" y="533774"/>
                  <a:pt x="1314945" y="532728"/>
                  <a:pt x="1285904" y="539181"/>
                </a:cubicBezTo>
                <a:cubicBezTo>
                  <a:pt x="1273199" y="542005"/>
                  <a:pt x="1260096" y="542777"/>
                  <a:pt x="1247391" y="545600"/>
                </a:cubicBezTo>
                <a:cubicBezTo>
                  <a:pt x="1214234" y="552969"/>
                  <a:pt x="1227302" y="562451"/>
                  <a:pt x="1176784" y="564857"/>
                </a:cubicBezTo>
                <a:lnTo>
                  <a:pt x="907194" y="577694"/>
                </a:lnTo>
                <a:cubicBezTo>
                  <a:pt x="898635" y="579834"/>
                  <a:pt x="890340" y="584113"/>
                  <a:pt x="881518" y="584113"/>
                </a:cubicBezTo>
                <a:cubicBezTo>
                  <a:pt x="806601" y="584113"/>
                  <a:pt x="731365" y="585537"/>
                  <a:pt x="656860" y="577694"/>
                </a:cubicBezTo>
                <a:cubicBezTo>
                  <a:pt x="647832" y="576744"/>
                  <a:pt x="643415" y="565411"/>
                  <a:pt x="637603" y="558438"/>
                </a:cubicBezTo>
                <a:cubicBezTo>
                  <a:pt x="587103" y="497837"/>
                  <a:pt x="656946" y="577823"/>
                  <a:pt x="618347" y="519925"/>
                </a:cubicBezTo>
                <a:cubicBezTo>
                  <a:pt x="613311" y="512372"/>
                  <a:pt x="604902" y="507642"/>
                  <a:pt x="599090" y="500668"/>
                </a:cubicBezTo>
                <a:cubicBezTo>
                  <a:pt x="576756" y="473868"/>
                  <a:pt x="598608" y="485530"/>
                  <a:pt x="566996" y="474993"/>
                </a:cubicBezTo>
                <a:cubicBezTo>
                  <a:pt x="564857" y="468574"/>
                  <a:pt x="564804" y="461020"/>
                  <a:pt x="560577" y="455737"/>
                </a:cubicBezTo>
                <a:cubicBezTo>
                  <a:pt x="548314" y="440407"/>
                  <a:pt x="537569" y="444232"/>
                  <a:pt x="522064" y="436480"/>
                </a:cubicBezTo>
                <a:cubicBezTo>
                  <a:pt x="515164" y="433030"/>
                  <a:pt x="509858" y="426775"/>
                  <a:pt x="502808" y="423642"/>
                </a:cubicBezTo>
                <a:cubicBezTo>
                  <a:pt x="490442" y="418147"/>
                  <a:pt x="475555" y="418311"/>
                  <a:pt x="464295" y="410805"/>
                </a:cubicBezTo>
                <a:cubicBezTo>
                  <a:pt x="457876" y="406526"/>
                  <a:pt x="452582" y="399584"/>
                  <a:pt x="445038" y="397967"/>
                </a:cubicBezTo>
                <a:cubicBezTo>
                  <a:pt x="421930" y="393015"/>
                  <a:pt x="397967" y="393688"/>
                  <a:pt x="374431" y="391548"/>
                </a:cubicBezTo>
                <a:cubicBezTo>
                  <a:pt x="320996" y="378189"/>
                  <a:pt x="373828" y="394456"/>
                  <a:pt x="329500" y="372292"/>
                </a:cubicBezTo>
                <a:cubicBezTo>
                  <a:pt x="323448" y="369266"/>
                  <a:pt x="316158" y="369159"/>
                  <a:pt x="310243" y="365873"/>
                </a:cubicBezTo>
                <a:cubicBezTo>
                  <a:pt x="296756" y="358380"/>
                  <a:pt x="271730" y="340198"/>
                  <a:pt x="271730" y="340198"/>
                </a:cubicBezTo>
                <a:cubicBezTo>
                  <a:pt x="259107" y="321264"/>
                  <a:pt x="258170" y="317130"/>
                  <a:pt x="239636" y="301685"/>
                </a:cubicBezTo>
                <a:cubicBezTo>
                  <a:pt x="212096" y="278735"/>
                  <a:pt x="226695" y="300277"/>
                  <a:pt x="201123" y="269591"/>
                </a:cubicBezTo>
                <a:cubicBezTo>
                  <a:pt x="180961" y="245397"/>
                  <a:pt x="192235" y="238813"/>
                  <a:pt x="149773" y="224659"/>
                </a:cubicBezTo>
                <a:lnTo>
                  <a:pt x="111260" y="211821"/>
                </a:lnTo>
                <a:cubicBezTo>
                  <a:pt x="104841" y="209682"/>
                  <a:pt x="97633" y="209156"/>
                  <a:pt x="92003" y="205402"/>
                </a:cubicBezTo>
                <a:cubicBezTo>
                  <a:pt x="85584" y="201123"/>
                  <a:pt x="78673" y="197503"/>
                  <a:pt x="72747" y="192565"/>
                </a:cubicBezTo>
                <a:cubicBezTo>
                  <a:pt x="23324" y="151379"/>
                  <a:pt x="82044" y="192344"/>
                  <a:pt x="34234" y="160471"/>
                </a:cubicBezTo>
                <a:cubicBezTo>
                  <a:pt x="25675" y="147633"/>
                  <a:pt x="7748" y="137365"/>
                  <a:pt x="8558" y="121958"/>
                </a:cubicBezTo>
                <a:cubicBezTo>
                  <a:pt x="10157" y="91584"/>
                  <a:pt x="6161" y="51646"/>
                  <a:pt x="11877" y="15345"/>
                </a:cubicBezTo>
                <a:lnTo>
                  <a:pt x="16098" y="0"/>
                </a:lnTo>
                <a:lnTo>
                  <a:pt x="0" y="0"/>
                </a:lnTo>
                <a:lnTo>
                  <a:pt x="0" y="1540363"/>
                </a:lnTo>
                <a:lnTo>
                  <a:pt x="234477" y="1584265"/>
                </a:lnTo>
                <a:lnTo>
                  <a:pt x="512026" y="1634009"/>
                </a:lnTo>
                <a:lnTo>
                  <a:pt x="790802" y="1682702"/>
                </a:lnTo>
                <a:lnTo>
                  <a:pt x="1070807" y="1724388"/>
                </a:lnTo>
                <a:lnTo>
                  <a:pt x="1349583" y="1766425"/>
                </a:lnTo>
                <a:lnTo>
                  <a:pt x="1629588" y="1805660"/>
                </a:lnTo>
                <a:lnTo>
                  <a:pt x="1905908" y="1839289"/>
                </a:lnTo>
                <a:lnTo>
                  <a:pt x="2185913" y="1871167"/>
                </a:lnTo>
                <a:lnTo>
                  <a:pt x="2450068" y="1898718"/>
                </a:lnTo>
                <a:lnTo>
                  <a:pt x="3243185" y="1898718"/>
                </a:lnTo>
                <a:close/>
              </a:path>
            </a:pathLst>
          </a:cu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625290-97B7-41E9-9685-D438F86FC9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03"/>
          <a:stretch>
            <a:fillRect/>
          </a:stretch>
        </p:blipFill>
        <p:spPr>
          <a:xfrm>
            <a:off x="0" y="0"/>
            <a:ext cx="11611430" cy="5322895"/>
          </a:xfrm>
          <a:custGeom>
            <a:avLst/>
            <a:gdLst>
              <a:gd name="connsiteX0" fmla="*/ 0 w 11611430"/>
              <a:gd name="connsiteY0" fmla="*/ 0 h 5322895"/>
              <a:gd name="connsiteX1" fmla="*/ 11611430 w 11611430"/>
              <a:gd name="connsiteY1" fmla="*/ 0 h 5322895"/>
              <a:gd name="connsiteX2" fmla="*/ 11611430 w 11611430"/>
              <a:gd name="connsiteY2" fmla="*/ 4911695 h 5322895"/>
              <a:gd name="connsiteX3" fmla="*/ 11401197 w 11611430"/>
              <a:gd name="connsiteY3" fmla="*/ 4948416 h 5322895"/>
              <a:gd name="connsiteX4" fmla="*/ 11121192 w 11611430"/>
              <a:gd name="connsiteY4" fmla="*/ 4990102 h 5322895"/>
              <a:gd name="connsiteX5" fmla="*/ 10842416 w 11611430"/>
              <a:gd name="connsiteY5" fmla="*/ 5032139 h 5322895"/>
              <a:gd name="connsiteX6" fmla="*/ 10562411 w 11611430"/>
              <a:gd name="connsiteY6" fmla="*/ 5071374 h 5322895"/>
              <a:gd name="connsiteX7" fmla="*/ 10286091 w 11611430"/>
              <a:gd name="connsiteY7" fmla="*/ 5105003 h 5322895"/>
              <a:gd name="connsiteX8" fmla="*/ 10006086 w 11611430"/>
              <a:gd name="connsiteY8" fmla="*/ 5136881 h 5322895"/>
              <a:gd name="connsiteX9" fmla="*/ 9727310 w 11611430"/>
              <a:gd name="connsiteY9" fmla="*/ 5165957 h 5322895"/>
              <a:gd name="connsiteX10" fmla="*/ 9453445 w 11611430"/>
              <a:gd name="connsiteY10" fmla="*/ 5191179 h 5322895"/>
              <a:gd name="connsiteX11" fmla="*/ 9175897 w 11611430"/>
              <a:gd name="connsiteY11" fmla="*/ 5216401 h 5322895"/>
              <a:gd name="connsiteX12" fmla="*/ 8902033 w 11611430"/>
              <a:gd name="connsiteY12" fmla="*/ 5237420 h 5322895"/>
              <a:gd name="connsiteX13" fmla="*/ 8628169 w 11611430"/>
              <a:gd name="connsiteY13" fmla="*/ 5253884 h 5322895"/>
              <a:gd name="connsiteX14" fmla="*/ 8355533 w 11611430"/>
              <a:gd name="connsiteY14" fmla="*/ 5271050 h 5322895"/>
              <a:gd name="connsiteX15" fmla="*/ 8085353 w 11611430"/>
              <a:gd name="connsiteY15" fmla="*/ 5285412 h 5322895"/>
              <a:gd name="connsiteX16" fmla="*/ 7817629 w 11611430"/>
              <a:gd name="connsiteY16" fmla="*/ 5295571 h 5322895"/>
              <a:gd name="connsiteX17" fmla="*/ 7549905 w 11611430"/>
              <a:gd name="connsiteY17" fmla="*/ 5304329 h 5322895"/>
              <a:gd name="connsiteX18" fmla="*/ 7284638 w 11611430"/>
              <a:gd name="connsiteY18" fmla="*/ 5312736 h 5322895"/>
              <a:gd name="connsiteX19" fmla="*/ 7023055 w 11611430"/>
              <a:gd name="connsiteY19" fmla="*/ 5316590 h 5322895"/>
              <a:gd name="connsiteX20" fmla="*/ 6761472 w 11611430"/>
              <a:gd name="connsiteY20" fmla="*/ 5320793 h 5322895"/>
              <a:gd name="connsiteX21" fmla="*/ 6503573 w 11611430"/>
              <a:gd name="connsiteY21" fmla="*/ 5322895 h 5322895"/>
              <a:gd name="connsiteX22" fmla="*/ 6248130 w 11611430"/>
              <a:gd name="connsiteY22" fmla="*/ 5320793 h 5322895"/>
              <a:gd name="connsiteX23" fmla="*/ 5995144 w 11611430"/>
              <a:gd name="connsiteY23" fmla="*/ 5320793 h 5322895"/>
              <a:gd name="connsiteX24" fmla="*/ 5744613 w 11611430"/>
              <a:gd name="connsiteY24" fmla="*/ 5316590 h 5322895"/>
              <a:gd name="connsiteX25" fmla="*/ 5498995 w 11611430"/>
              <a:gd name="connsiteY25" fmla="*/ 5310284 h 5322895"/>
              <a:gd name="connsiteX26" fmla="*/ 5255834 w 11611430"/>
              <a:gd name="connsiteY26" fmla="*/ 5304329 h 5322895"/>
              <a:gd name="connsiteX27" fmla="*/ 5017584 w 11611430"/>
              <a:gd name="connsiteY27" fmla="*/ 5297673 h 5322895"/>
              <a:gd name="connsiteX28" fmla="*/ 4785514 w 11611430"/>
              <a:gd name="connsiteY28" fmla="*/ 5287726 h 5322895"/>
              <a:gd name="connsiteX29" fmla="*/ 4601441 w 11611430"/>
              <a:gd name="connsiteY29" fmla="*/ 4972173 h 5322895"/>
              <a:gd name="connsiteX30" fmla="*/ 4514210 w 11611430"/>
              <a:gd name="connsiteY30" fmla="*/ 4830422 h 5322895"/>
              <a:gd name="connsiteX31" fmla="*/ 4416075 w 11611430"/>
              <a:gd name="connsiteY31" fmla="*/ 4732288 h 5322895"/>
              <a:gd name="connsiteX32" fmla="*/ 4274324 w 11611430"/>
              <a:gd name="connsiteY32" fmla="*/ 4557826 h 5322895"/>
              <a:gd name="connsiteX33" fmla="*/ 4241613 w 11611430"/>
              <a:gd name="connsiteY33" fmla="*/ 4525113 h 5322895"/>
              <a:gd name="connsiteX34" fmla="*/ 4208901 w 11611430"/>
              <a:gd name="connsiteY34" fmla="*/ 4481499 h 5322895"/>
              <a:gd name="connsiteX35" fmla="*/ 4154382 w 11611430"/>
              <a:gd name="connsiteY35" fmla="*/ 4437883 h 5322895"/>
              <a:gd name="connsiteX36" fmla="*/ 4110766 w 11611430"/>
              <a:gd name="connsiteY36" fmla="*/ 4416075 h 5322895"/>
              <a:gd name="connsiteX37" fmla="*/ 4078054 w 11611430"/>
              <a:gd name="connsiteY37" fmla="*/ 4394267 h 5322895"/>
              <a:gd name="connsiteX38" fmla="*/ 4034439 w 11611430"/>
              <a:gd name="connsiteY38" fmla="*/ 4361556 h 5322895"/>
              <a:gd name="connsiteX39" fmla="*/ 3958111 w 11611430"/>
              <a:gd name="connsiteY39" fmla="*/ 4339747 h 5322895"/>
              <a:gd name="connsiteX40" fmla="*/ 3892688 w 11611430"/>
              <a:gd name="connsiteY40" fmla="*/ 4328844 h 5322895"/>
              <a:gd name="connsiteX41" fmla="*/ 3718226 w 11611430"/>
              <a:gd name="connsiteY41" fmla="*/ 4307036 h 5322895"/>
              <a:gd name="connsiteX42" fmla="*/ 3641899 w 11611430"/>
              <a:gd name="connsiteY42" fmla="*/ 4274324 h 5322895"/>
              <a:gd name="connsiteX43" fmla="*/ 3620091 w 11611430"/>
              <a:gd name="connsiteY43" fmla="*/ 4252517 h 5322895"/>
              <a:gd name="connsiteX44" fmla="*/ 3565572 w 11611430"/>
              <a:gd name="connsiteY44" fmla="*/ 4230709 h 5322895"/>
              <a:gd name="connsiteX45" fmla="*/ 3500148 w 11611430"/>
              <a:gd name="connsiteY45" fmla="*/ 4208901 h 5322895"/>
              <a:gd name="connsiteX46" fmla="*/ 3478341 w 11611430"/>
              <a:gd name="connsiteY46" fmla="*/ 4176190 h 5322895"/>
              <a:gd name="connsiteX47" fmla="*/ 3543764 w 11611430"/>
              <a:gd name="connsiteY47" fmla="*/ 4132574 h 5322895"/>
              <a:gd name="connsiteX48" fmla="*/ 3445629 w 11611430"/>
              <a:gd name="connsiteY48" fmla="*/ 4121670 h 5322895"/>
              <a:gd name="connsiteX49" fmla="*/ 3391109 w 11611430"/>
              <a:gd name="connsiteY49" fmla="*/ 4132574 h 5322895"/>
              <a:gd name="connsiteX50" fmla="*/ 3303878 w 11611430"/>
              <a:gd name="connsiteY50" fmla="*/ 4154381 h 5322895"/>
              <a:gd name="connsiteX51" fmla="*/ 3260263 w 11611430"/>
              <a:gd name="connsiteY51" fmla="*/ 4165285 h 5322895"/>
              <a:gd name="connsiteX52" fmla="*/ 3194839 w 11611430"/>
              <a:gd name="connsiteY52" fmla="*/ 4187093 h 5322895"/>
              <a:gd name="connsiteX53" fmla="*/ 3162128 w 11611430"/>
              <a:gd name="connsiteY53" fmla="*/ 4197997 h 5322895"/>
              <a:gd name="connsiteX54" fmla="*/ 3053089 w 11611430"/>
              <a:gd name="connsiteY54" fmla="*/ 4230709 h 5322895"/>
              <a:gd name="connsiteX55" fmla="*/ 2987666 w 11611430"/>
              <a:gd name="connsiteY55" fmla="*/ 4252517 h 5322895"/>
              <a:gd name="connsiteX56" fmla="*/ 2954954 w 11611430"/>
              <a:gd name="connsiteY56" fmla="*/ 4263420 h 5322895"/>
              <a:gd name="connsiteX57" fmla="*/ 2867723 w 11611430"/>
              <a:gd name="connsiteY57" fmla="*/ 4285228 h 5322895"/>
              <a:gd name="connsiteX58" fmla="*/ 2802300 w 11611430"/>
              <a:gd name="connsiteY58" fmla="*/ 4307036 h 5322895"/>
              <a:gd name="connsiteX59" fmla="*/ 2780492 w 11611430"/>
              <a:gd name="connsiteY59" fmla="*/ 4328844 h 5322895"/>
              <a:gd name="connsiteX60" fmla="*/ 2715069 w 11611430"/>
              <a:gd name="connsiteY60" fmla="*/ 4350652 h 5322895"/>
              <a:gd name="connsiteX61" fmla="*/ 2682357 w 11611430"/>
              <a:gd name="connsiteY61" fmla="*/ 4361556 h 5322895"/>
              <a:gd name="connsiteX62" fmla="*/ 2649646 w 11611430"/>
              <a:gd name="connsiteY62" fmla="*/ 4372459 h 5322895"/>
              <a:gd name="connsiteX63" fmla="*/ 2616933 w 11611430"/>
              <a:gd name="connsiteY63" fmla="*/ 4383363 h 5322895"/>
              <a:gd name="connsiteX64" fmla="*/ 2595126 w 11611430"/>
              <a:gd name="connsiteY64" fmla="*/ 4405171 h 5322895"/>
              <a:gd name="connsiteX65" fmla="*/ 2529703 w 11611430"/>
              <a:gd name="connsiteY65" fmla="*/ 4437883 h 5322895"/>
              <a:gd name="connsiteX66" fmla="*/ 2486087 w 11611430"/>
              <a:gd name="connsiteY66" fmla="*/ 4481499 h 5322895"/>
              <a:gd name="connsiteX67" fmla="*/ 2453375 w 11611430"/>
              <a:gd name="connsiteY67" fmla="*/ 4514210 h 5322895"/>
              <a:gd name="connsiteX68" fmla="*/ 2420664 w 11611430"/>
              <a:gd name="connsiteY68" fmla="*/ 4536017 h 5322895"/>
              <a:gd name="connsiteX69" fmla="*/ 2398856 w 11611430"/>
              <a:gd name="connsiteY69" fmla="*/ 4568729 h 5322895"/>
              <a:gd name="connsiteX70" fmla="*/ 2377048 w 11611430"/>
              <a:gd name="connsiteY70" fmla="*/ 4590537 h 5322895"/>
              <a:gd name="connsiteX71" fmla="*/ 2366144 w 11611430"/>
              <a:gd name="connsiteY71" fmla="*/ 4623249 h 5322895"/>
              <a:gd name="connsiteX72" fmla="*/ 2344336 w 11611430"/>
              <a:gd name="connsiteY72" fmla="*/ 4666865 h 5322895"/>
              <a:gd name="connsiteX73" fmla="*/ 2322528 w 11611430"/>
              <a:gd name="connsiteY73" fmla="*/ 4732288 h 5322895"/>
              <a:gd name="connsiteX74" fmla="*/ 2300721 w 11611430"/>
              <a:gd name="connsiteY74" fmla="*/ 4764999 h 5322895"/>
              <a:gd name="connsiteX75" fmla="*/ 2268010 w 11611430"/>
              <a:gd name="connsiteY75" fmla="*/ 4852231 h 5322895"/>
              <a:gd name="connsiteX76" fmla="*/ 2235297 w 11611430"/>
              <a:gd name="connsiteY76" fmla="*/ 4993981 h 5322895"/>
              <a:gd name="connsiteX77" fmla="*/ 2230567 w 11611430"/>
              <a:gd name="connsiteY77" fmla="*/ 5079209 h 5322895"/>
              <a:gd name="connsiteX78" fmla="*/ 2229538 w 11611430"/>
              <a:gd name="connsiteY78" fmla="*/ 5104344 h 5322895"/>
              <a:gd name="connsiteX79" fmla="*/ 1932621 w 11611430"/>
              <a:gd name="connsiteY79" fmla="*/ 5071374 h 5322895"/>
              <a:gd name="connsiteX80" fmla="*/ 1609634 w 11611430"/>
              <a:gd name="connsiteY80" fmla="*/ 5033891 h 5322895"/>
              <a:gd name="connsiteX81" fmla="*/ 1312435 w 11611430"/>
              <a:gd name="connsiteY81" fmla="*/ 4996408 h 5322895"/>
              <a:gd name="connsiteX82" fmla="*/ 1039799 w 11611430"/>
              <a:gd name="connsiteY82" fmla="*/ 4961027 h 5322895"/>
              <a:gd name="connsiteX83" fmla="*/ 797865 w 11611430"/>
              <a:gd name="connsiteY83" fmla="*/ 4927397 h 5322895"/>
              <a:gd name="connsiteX84" fmla="*/ 579265 w 11611430"/>
              <a:gd name="connsiteY84" fmla="*/ 4895519 h 5322895"/>
              <a:gd name="connsiteX85" fmla="*/ 395052 w 11611430"/>
              <a:gd name="connsiteY85" fmla="*/ 4868896 h 5322895"/>
              <a:gd name="connsiteX86" fmla="*/ 240312 w 11611430"/>
              <a:gd name="connsiteY86" fmla="*/ 4843673 h 5322895"/>
              <a:gd name="connsiteX87" fmla="*/ 27853 w 11611430"/>
              <a:gd name="connsiteY87" fmla="*/ 4807592 h 5322895"/>
              <a:gd name="connsiteX88" fmla="*/ 0 w 11611430"/>
              <a:gd name="connsiteY88" fmla="*/ 4802879 h 5322895"/>
              <a:gd name="connsiteX89" fmla="*/ 0 w 11611430"/>
              <a:gd name="connsiteY89" fmla="*/ 3753332 h 5322895"/>
              <a:gd name="connsiteX90" fmla="*/ 0 w 11611430"/>
              <a:gd name="connsiteY90" fmla="*/ 3571886 h 5322895"/>
              <a:gd name="connsiteX91" fmla="*/ 0 w 11611430"/>
              <a:gd name="connsiteY91" fmla="*/ 471948 h 5322895"/>
              <a:gd name="connsiteX92" fmla="*/ 0 w 11611430"/>
              <a:gd name="connsiteY92" fmla="*/ 213719 h 532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11611430" h="5322895">
                <a:moveTo>
                  <a:pt x="0" y="0"/>
                </a:moveTo>
                <a:lnTo>
                  <a:pt x="11611430" y="0"/>
                </a:lnTo>
                <a:lnTo>
                  <a:pt x="11611430" y="4911695"/>
                </a:lnTo>
                <a:lnTo>
                  <a:pt x="11401197" y="4948416"/>
                </a:lnTo>
                <a:lnTo>
                  <a:pt x="11121192" y="4990102"/>
                </a:lnTo>
                <a:lnTo>
                  <a:pt x="10842416" y="5032139"/>
                </a:lnTo>
                <a:lnTo>
                  <a:pt x="10562411" y="5071374"/>
                </a:lnTo>
                <a:lnTo>
                  <a:pt x="10286091" y="5105003"/>
                </a:lnTo>
                <a:lnTo>
                  <a:pt x="10006086" y="5136881"/>
                </a:lnTo>
                <a:lnTo>
                  <a:pt x="9727310" y="5165957"/>
                </a:lnTo>
                <a:lnTo>
                  <a:pt x="9453445" y="5191179"/>
                </a:lnTo>
                <a:lnTo>
                  <a:pt x="9175897" y="5216401"/>
                </a:lnTo>
                <a:lnTo>
                  <a:pt x="8902033" y="5237420"/>
                </a:lnTo>
                <a:lnTo>
                  <a:pt x="8628169" y="5253884"/>
                </a:lnTo>
                <a:lnTo>
                  <a:pt x="8355533" y="5271050"/>
                </a:lnTo>
                <a:lnTo>
                  <a:pt x="8085353" y="5285412"/>
                </a:lnTo>
                <a:lnTo>
                  <a:pt x="7817629" y="5295571"/>
                </a:lnTo>
                <a:lnTo>
                  <a:pt x="7549905" y="5304329"/>
                </a:lnTo>
                <a:lnTo>
                  <a:pt x="7284638" y="5312736"/>
                </a:lnTo>
                <a:lnTo>
                  <a:pt x="7023055" y="5316590"/>
                </a:lnTo>
                <a:lnTo>
                  <a:pt x="6761472" y="5320793"/>
                </a:lnTo>
                <a:lnTo>
                  <a:pt x="6503573" y="5322895"/>
                </a:lnTo>
                <a:lnTo>
                  <a:pt x="6248130" y="5320793"/>
                </a:lnTo>
                <a:lnTo>
                  <a:pt x="5995144" y="5320793"/>
                </a:lnTo>
                <a:lnTo>
                  <a:pt x="5744613" y="5316590"/>
                </a:lnTo>
                <a:lnTo>
                  <a:pt x="5498995" y="5310284"/>
                </a:lnTo>
                <a:lnTo>
                  <a:pt x="5255834" y="5304329"/>
                </a:lnTo>
                <a:lnTo>
                  <a:pt x="5017584" y="5297673"/>
                </a:lnTo>
                <a:lnTo>
                  <a:pt x="4785514" y="5287726"/>
                </a:lnTo>
                <a:lnTo>
                  <a:pt x="4601441" y="4972173"/>
                </a:lnTo>
                <a:cubicBezTo>
                  <a:pt x="4573183" y="4924429"/>
                  <a:pt x="4553441" y="4869653"/>
                  <a:pt x="4514210" y="4830422"/>
                </a:cubicBezTo>
                <a:cubicBezTo>
                  <a:pt x="4481500" y="4797711"/>
                  <a:pt x="4446637" y="4767016"/>
                  <a:pt x="4416075" y="4732288"/>
                </a:cubicBezTo>
                <a:cubicBezTo>
                  <a:pt x="4366574" y="4676037"/>
                  <a:pt x="4327307" y="4610810"/>
                  <a:pt x="4274324" y="4557826"/>
                </a:cubicBezTo>
                <a:cubicBezTo>
                  <a:pt x="4263420" y="4546922"/>
                  <a:pt x="4251649" y="4536822"/>
                  <a:pt x="4241613" y="4525113"/>
                </a:cubicBezTo>
                <a:cubicBezTo>
                  <a:pt x="4229786" y="4511315"/>
                  <a:pt x="4220536" y="4495459"/>
                  <a:pt x="4208901" y="4481499"/>
                </a:cubicBezTo>
                <a:cubicBezTo>
                  <a:pt x="4192618" y="4461959"/>
                  <a:pt x="4176792" y="4450689"/>
                  <a:pt x="4154382" y="4437883"/>
                </a:cubicBezTo>
                <a:cubicBezTo>
                  <a:pt x="4140269" y="4429818"/>
                  <a:pt x="4124878" y="4424139"/>
                  <a:pt x="4110766" y="4416075"/>
                </a:cubicBezTo>
                <a:cubicBezTo>
                  <a:pt x="4099388" y="4409573"/>
                  <a:pt x="4088718" y="4401884"/>
                  <a:pt x="4078054" y="4394267"/>
                </a:cubicBezTo>
                <a:cubicBezTo>
                  <a:pt x="4063266" y="4383705"/>
                  <a:pt x="4050217" y="4370572"/>
                  <a:pt x="4034439" y="4361556"/>
                </a:cubicBezTo>
                <a:cubicBezTo>
                  <a:pt x="4023246" y="4355160"/>
                  <a:pt x="3966283" y="4341382"/>
                  <a:pt x="3958111" y="4339747"/>
                </a:cubicBezTo>
                <a:cubicBezTo>
                  <a:pt x="3936432" y="4335411"/>
                  <a:pt x="3914626" y="4331587"/>
                  <a:pt x="3892688" y="4328844"/>
                </a:cubicBezTo>
                <a:cubicBezTo>
                  <a:pt x="3823740" y="4320226"/>
                  <a:pt x="3782100" y="4321230"/>
                  <a:pt x="3718226" y="4307036"/>
                </a:cubicBezTo>
                <a:cubicBezTo>
                  <a:pt x="3696418" y="4302190"/>
                  <a:pt x="3658568" y="4285437"/>
                  <a:pt x="3641899" y="4274324"/>
                </a:cubicBezTo>
                <a:cubicBezTo>
                  <a:pt x="3633345" y="4268622"/>
                  <a:pt x="3629017" y="4257617"/>
                  <a:pt x="3620091" y="4252517"/>
                </a:cubicBezTo>
                <a:cubicBezTo>
                  <a:pt x="3603097" y="4242806"/>
                  <a:pt x="3583967" y="4237398"/>
                  <a:pt x="3565572" y="4230709"/>
                </a:cubicBezTo>
                <a:cubicBezTo>
                  <a:pt x="3543968" y="4222853"/>
                  <a:pt x="3500148" y="4208901"/>
                  <a:pt x="3500148" y="4208901"/>
                </a:cubicBezTo>
                <a:cubicBezTo>
                  <a:pt x="3475771" y="4184523"/>
                  <a:pt x="3478341" y="4197373"/>
                  <a:pt x="3478341" y="4176190"/>
                </a:cubicBezTo>
                <a:lnTo>
                  <a:pt x="3543764" y="4132574"/>
                </a:lnTo>
                <a:cubicBezTo>
                  <a:pt x="3511052" y="4128939"/>
                  <a:pt x="3478542" y="4121670"/>
                  <a:pt x="3445629" y="4121670"/>
                </a:cubicBezTo>
                <a:cubicBezTo>
                  <a:pt x="3427096" y="4121670"/>
                  <a:pt x="3409168" y="4128407"/>
                  <a:pt x="3391109" y="4132574"/>
                </a:cubicBezTo>
                <a:cubicBezTo>
                  <a:pt x="3361904" y="4139313"/>
                  <a:pt x="3332955" y="4147112"/>
                  <a:pt x="3303878" y="4154381"/>
                </a:cubicBezTo>
                <a:cubicBezTo>
                  <a:pt x="3289340" y="4158016"/>
                  <a:pt x="3274480" y="4160547"/>
                  <a:pt x="3260263" y="4165285"/>
                </a:cubicBezTo>
                <a:lnTo>
                  <a:pt x="3194839" y="4187093"/>
                </a:lnTo>
                <a:cubicBezTo>
                  <a:pt x="3183935" y="4190728"/>
                  <a:pt x="3173278" y="4195209"/>
                  <a:pt x="3162128" y="4197997"/>
                </a:cubicBezTo>
                <a:cubicBezTo>
                  <a:pt x="3096214" y="4214476"/>
                  <a:pt x="3132724" y="4204163"/>
                  <a:pt x="3053089" y="4230709"/>
                </a:cubicBezTo>
                <a:lnTo>
                  <a:pt x="2987666" y="4252517"/>
                </a:lnTo>
                <a:cubicBezTo>
                  <a:pt x="2976762" y="4256151"/>
                  <a:pt x="2966105" y="4260632"/>
                  <a:pt x="2954954" y="4263420"/>
                </a:cubicBezTo>
                <a:cubicBezTo>
                  <a:pt x="2925877" y="4270689"/>
                  <a:pt x="2896157" y="4275751"/>
                  <a:pt x="2867723" y="4285228"/>
                </a:cubicBezTo>
                <a:lnTo>
                  <a:pt x="2802300" y="4307036"/>
                </a:lnTo>
                <a:cubicBezTo>
                  <a:pt x="2795031" y="4314305"/>
                  <a:pt x="2789687" y="4324247"/>
                  <a:pt x="2780492" y="4328844"/>
                </a:cubicBezTo>
                <a:cubicBezTo>
                  <a:pt x="2759931" y="4339124"/>
                  <a:pt x="2736876" y="4343382"/>
                  <a:pt x="2715069" y="4350652"/>
                </a:cubicBezTo>
                <a:lnTo>
                  <a:pt x="2682357" y="4361556"/>
                </a:lnTo>
                <a:lnTo>
                  <a:pt x="2649646" y="4372459"/>
                </a:lnTo>
                <a:lnTo>
                  <a:pt x="2616933" y="4383363"/>
                </a:lnTo>
                <a:cubicBezTo>
                  <a:pt x="2609664" y="4390632"/>
                  <a:pt x="2603941" y="4399883"/>
                  <a:pt x="2595126" y="4405171"/>
                </a:cubicBezTo>
                <a:cubicBezTo>
                  <a:pt x="2530624" y="4443872"/>
                  <a:pt x="2594048" y="4382729"/>
                  <a:pt x="2529703" y="4437883"/>
                </a:cubicBezTo>
                <a:cubicBezTo>
                  <a:pt x="2514092" y="4451263"/>
                  <a:pt x="2500625" y="4466960"/>
                  <a:pt x="2486087" y="4481499"/>
                </a:cubicBezTo>
                <a:cubicBezTo>
                  <a:pt x="2475183" y="4492403"/>
                  <a:pt x="2466206" y="4505657"/>
                  <a:pt x="2453375" y="4514210"/>
                </a:cubicBezTo>
                <a:lnTo>
                  <a:pt x="2420664" y="4536017"/>
                </a:lnTo>
                <a:cubicBezTo>
                  <a:pt x="2413395" y="4546922"/>
                  <a:pt x="2407042" y="4558496"/>
                  <a:pt x="2398856" y="4568729"/>
                </a:cubicBezTo>
                <a:cubicBezTo>
                  <a:pt x="2392434" y="4576756"/>
                  <a:pt x="2382337" y="4581722"/>
                  <a:pt x="2377048" y="4590537"/>
                </a:cubicBezTo>
                <a:cubicBezTo>
                  <a:pt x="2371134" y="4600393"/>
                  <a:pt x="2370672" y="4612684"/>
                  <a:pt x="2366144" y="4623249"/>
                </a:cubicBezTo>
                <a:cubicBezTo>
                  <a:pt x="2359741" y="4638189"/>
                  <a:pt x="2350374" y="4651772"/>
                  <a:pt x="2344336" y="4666865"/>
                </a:cubicBezTo>
                <a:cubicBezTo>
                  <a:pt x="2335799" y="4688208"/>
                  <a:pt x="2335280" y="4713161"/>
                  <a:pt x="2322528" y="4732288"/>
                </a:cubicBezTo>
                <a:cubicBezTo>
                  <a:pt x="2315259" y="4743192"/>
                  <a:pt x="2306582" y="4753278"/>
                  <a:pt x="2300721" y="4764999"/>
                </a:cubicBezTo>
                <a:cubicBezTo>
                  <a:pt x="2296862" y="4772717"/>
                  <a:pt x="2272055" y="4834699"/>
                  <a:pt x="2268010" y="4852231"/>
                </a:cubicBezTo>
                <a:cubicBezTo>
                  <a:pt x="2231919" y="5008621"/>
                  <a:pt x="2261653" y="4914917"/>
                  <a:pt x="2235297" y="4993981"/>
                </a:cubicBezTo>
                <a:cubicBezTo>
                  <a:pt x="2233101" y="5029118"/>
                  <a:pt x="2231590" y="5057039"/>
                  <a:pt x="2230567" y="5079209"/>
                </a:cubicBezTo>
                <a:lnTo>
                  <a:pt x="2229538" y="5104344"/>
                </a:lnTo>
                <a:lnTo>
                  <a:pt x="1932621" y="5071374"/>
                </a:lnTo>
                <a:lnTo>
                  <a:pt x="1609634" y="5033891"/>
                </a:lnTo>
                <a:lnTo>
                  <a:pt x="1312435" y="4996408"/>
                </a:lnTo>
                <a:lnTo>
                  <a:pt x="1039799" y="4961027"/>
                </a:lnTo>
                <a:lnTo>
                  <a:pt x="797865" y="4927397"/>
                </a:lnTo>
                <a:lnTo>
                  <a:pt x="579265" y="4895519"/>
                </a:lnTo>
                <a:lnTo>
                  <a:pt x="395052" y="4868896"/>
                </a:lnTo>
                <a:lnTo>
                  <a:pt x="240312" y="4843673"/>
                </a:lnTo>
                <a:lnTo>
                  <a:pt x="27853" y="4807592"/>
                </a:lnTo>
                <a:lnTo>
                  <a:pt x="0" y="4802879"/>
                </a:lnTo>
                <a:lnTo>
                  <a:pt x="0" y="3753332"/>
                </a:lnTo>
                <a:lnTo>
                  <a:pt x="0" y="3571886"/>
                </a:lnTo>
                <a:lnTo>
                  <a:pt x="0" y="471948"/>
                </a:lnTo>
                <a:lnTo>
                  <a:pt x="0" y="213719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8DA47B8-76D0-420A-B335-B68A23F5A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2963" y="1214368"/>
            <a:ext cx="8449582" cy="24214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/>
              <a:t>Proyectos presentados por los estudiantes </a:t>
            </a:r>
          </a:p>
        </p:txBody>
      </p:sp>
    </p:spTree>
    <p:extLst>
      <p:ext uri="{BB962C8B-B14F-4D97-AF65-F5344CB8AC3E}">
        <p14:creationId xmlns:p14="http://schemas.microsoft.com/office/powerpoint/2010/main" val="3929056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88915F5-43ED-45D3-8811-386E07DEED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FA601EC-AA3E-4E7A-843B-E734E1A6FB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0331" y="494803"/>
            <a:ext cx="6810989" cy="262939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>
                <a:cs typeface="Calibri"/>
              </a:rPr>
              <a:t>"Analisis físico-químico de muestras de suelo de uso agrícola en la Provincia de Panamá Oeste"</a:t>
            </a:r>
            <a:endParaRPr lang="en-US" sz="240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96AB558-6820-4393-8351-D146CED59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1267604">
            <a:off x="8565602" y="3905595"/>
            <a:ext cx="3639934" cy="3163289"/>
            <a:chOff x="5281603" y="104899"/>
            <a:chExt cx="6910397" cy="6005491"/>
          </a:xfrm>
        </p:grpSpPr>
        <p:sp>
          <p:nvSpPr>
            <p:cNvPr id="19" name="Freeform 98">
              <a:extLst>
                <a:ext uri="{FF2B5EF4-FFF2-40B4-BE49-F238E27FC236}">
                  <a16:creationId xmlns:a16="http://schemas.microsoft.com/office/drawing/2014/main" id="{3BB6C7B8-71D2-4A0C-AA4B-4660B12EF0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D7DAFF2-3B01-43E7-920E-2681B3B78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411BB0A-182E-400C-8F0F-41AD321D87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512ED0C9-3391-481F-9C41-937609C7E6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2DE31E99-6B9F-4EDE-B279-DCF453C59D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6DC24324-9489-4AA7-8AC6-B764E8DD6C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7B5F2CA3-EA07-4FE2-8006-D372D1689D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67388436-1DE3-4816-86C7-A909455BC3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59D49CB7-68B8-470E-9908-3D8A55CD63E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7175C32-4FAA-4D14-A9AF-188340105A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F06A35E7-6063-4692-9DC7-34F1D5C7E1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D36FB86A-5E01-4151-8180-C2BF40BB89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EEE418E2-0DDB-4812-B8D0-F7CCC3588C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35A763F8-AD94-410B-9DB8-DA239EF887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CEDF61C9-6A5E-47D1-B3A4-5D8498500F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5D46C1DA-4CF0-468B-9035-D5281414A0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00472BAD-1BB4-4949-80F2-CBE7D35891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C0E4D4D6-32F4-466A-AA67-962DCCE128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54D7AED5-C4BD-4812-BE57-E555991E79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908D5DFE-BEFF-48D0-9059-7B39B28928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89F09472-45FD-4500-AD4C-ED4B7F2149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2475E566-1063-4BC9-A8A7-3EF19FD1A0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D6608BB7-DC6B-4438-93F8-E1AD00F52C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9F57AFA0-C915-4172-A882-2572C9B0D1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4CD2A517-5A3C-411A-BC74-098185C902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6360B6E9-659E-4499-9BAC-FA911901EA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43FD9F44-B359-4C54-81A2-27B514C861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5ABAE129-3684-42EA-8802-0ED27D9029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27A994F-DB6F-4C7B-9A21-3A4590617B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90E7E72A-ED44-4B56-A62B-A499CC5C3F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BEAD6D43-475E-4DB1-82ED-BC0EC98831E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356F1FDA-CCD4-4C5B-8207-341F7CB583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5E53F1E8-A8B0-4081-B2E2-6F880C8D93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3C8BEB7E-979A-4EBA-BFF2-C59977D147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C2DEA092-95BA-4125-89E2-AC72D20E42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FFE04826-13E3-41F5-A9CB-E68DF97AFB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28600F95-EBFD-4ABB-BCC6-67E86CC3CB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A30881C0-2C84-464D-BB0E-1A00A21BB1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AA447DD1-CA75-40C0-8725-976E89E4157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0C3D31C6-F59F-43FE-91E5-3C0F007542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FF106C2C-D24A-4A18-9284-1819D6CE33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04EDD730-5ED5-4B0E-9895-4FA2604C09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46418A5E-C85F-4553-B855-8E3EAB6690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0370C29C-60DE-4A70-992B-1BEA7ADC79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258FD85A-3E3D-4F96-A60E-D42A0508C9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B3AFA5D0-F00C-45CD-9B6E-AD987A8EBE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A206F909-361F-406C-B4D9-FCF9491562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FFA78C1D-3E7E-44DC-B984-B2F6288334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C9C86F9E-537C-4E6A-B691-9EF6E4A13E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BA7EC656-068C-49A7-912B-C827FF710D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E1E97E30-52EB-404E-A1A7-75B9F63D40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868623CD-27FC-485E-ADA1-82B99C5236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EAB0C8A6-36CD-4F4B-9C52-B1CB133146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4B8F81FE-A75B-413D-B482-A50B577092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9E7058D6-3F74-4FB5-9C33-17A6F6C108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C5801B5A-94A3-48FA-AEFA-D99633F182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9235C705-87E4-40FD-A17E-7A4705808B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F21E6DFE-B524-4323-8589-F7178B140C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2BB38A77-F29E-4131-8C49-97996421B1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6D5544BA-AEA8-41FF-BFE8-8E2260B519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1EC8CCA6-A652-4A17-8481-1759D7EFB83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5FAFBF91-B2E0-4612-A885-D8DDEC0F53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C33A4C5A-5138-4419-87EC-CDF311FF94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7B0E4D90-40B8-44A4-98F7-02A0BF789E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A0532048-9E39-4C28-85FD-CDDF379ABA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FE87C64F-4F57-42A5-A70A-D81B3E38C5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37153E56-8344-4705-945F-3DF454D97A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54DBA4E9-E1FF-48CD-BA94-65E3B26B95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AD6C27D1-853D-43B7-8284-1DCDF6FD1D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822E5A0E-5D20-4E0A-97A5-C330D5C13B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1ECB0431-20B5-444C-8D34-2C5995F0A8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3D1CAE4A-5B37-4683-B581-63FD900F03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0E91BCE8-F8AB-4BF4-85FD-160BBD891B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82470ACA-9EA1-439F-B86C-1EF58DCD26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F8457810-9271-4DC4-9440-EE8B7422E8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79445DD6-96BB-4866-B14B-89ADCF4D1F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F173E259-3912-4CB9-895B-E4E4603147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69ACFD00-F15A-45FD-8D4D-1CFD6FCC45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2076C322-EB94-438E-B650-F5CAA8520F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81D6DE4D-53C1-46A3-8386-C74D901733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0D14714-92A0-4EC3-A5C0-BC42BAD9D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5392608">
            <a:off x="7397406" y="-618857"/>
            <a:ext cx="4915057" cy="4271437"/>
            <a:chOff x="5281603" y="104899"/>
            <a:chExt cx="6910397" cy="6005491"/>
          </a:xfrm>
        </p:grpSpPr>
        <p:sp>
          <p:nvSpPr>
            <p:cNvPr id="101" name="Freeform 17">
              <a:extLst>
                <a:ext uri="{FF2B5EF4-FFF2-40B4-BE49-F238E27FC236}">
                  <a16:creationId xmlns:a16="http://schemas.microsoft.com/office/drawing/2014/main" id="{04AB39E2-A6FE-4167-BB42-0D980438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968CCD5-4F8D-431B-905B-678DB6C06C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B61A9769-89A3-4F57-BD77-B78AD4C65B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FF8A49D5-EE85-414D-8CAB-B998258F74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F6BC485C-A241-40EB-A64C-0118F0B925D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FDEE19BF-D408-4E7F-999E-0EED5038A9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E1549451-CE1D-48A4-8A6C-25C7CD8294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DFBBBD4B-1197-464C-834D-C4634FEF08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B05E6323-B5D8-47BD-9731-0388A8849E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4961B42A-826D-433A-BE00-AEAAF5FDFE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5BCC3406-D101-411F-8395-2B9DAEB6F9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DC7F9B3D-CFD1-4D09-A7B4-4FBDDA5035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98AAC172-E054-4FD3-9E4D-6D0589C8BD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E34F835D-CD70-4D09-BC3E-4D3CF877ED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9F210A76-D1B2-49DA-BA47-647E9BA730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A087BB5D-ADC8-4828-BF63-6548CDC10D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3D9B3BF2-9407-467F-B860-175FCA651B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898B403E-071A-425A-B30E-4F007596F9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1B49081C-9181-4F39-851D-1846454E80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F0EAF722-E2EB-402A-B6EE-FA888E6BF3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3C469307-160F-4E72-9DDA-94913B0AC4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0FD3665A-9DC2-41A5-8DE1-B1DE7F3C5B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84C11022-5DC2-411A-BD37-ADDB80A8BE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B0433207-E48C-4E63-A809-3D49939FE5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F5C04AE4-918B-4244-B749-1A9568DC25C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4A63FE90-CE01-475D-B8FF-1373AE9F67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D4BC6A42-A26E-4D46-B8FC-8582BC26C5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F2E72B3B-ADD5-468D-ABC8-6042E68043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D23A489F-B51C-42C7-9A6E-8CF4CED394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191CEF4A-AC19-4987-B67F-5AA90722AD2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AD672943-A45B-4B7E-8C61-556142F500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8CC090CF-C3F3-4706-832E-1A7E728E0F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4F5438BC-7A93-477E-A255-E05818809F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3D923A8A-13EF-4605-85B4-332BD91B81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98095D10-07A9-4BD4-9863-A5C0CD22A9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A4F31380-F835-416A-891E-7B99F9FD024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3A0E2660-D259-4AB8-85BF-7F9A6964AE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50D88B9C-A8D2-491E-AA7C-DC225455FC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15F2686F-3A89-4142-A3DD-971C8E54D8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605E1A16-FDD1-4C30-826A-963D998346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D063AEBE-6736-4703-995E-D2896B0506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34A1009A-3C54-41E6-9F28-E2ED37A403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E8793056-8865-434B-B1C8-672340F50C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89F92C39-6639-4F51-A13B-111A4FCE98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4E978538-F8FB-4934-BD49-6369F38922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31937AAE-EC45-4245-B83E-AB4DA39E2C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78D7DB86-EBBF-4A47-9B47-A66810DA74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FC03F4E8-EA02-49A7-B9C2-A4F40051EA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38A08EF9-AF48-4370-B5F8-D873C6F99A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5FC8AE1C-F840-4AF6-BD52-2DE2F6C180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826D7CAC-83CF-4C25-B02A-D891C89EF8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6C97E13D-91D8-4ADA-AE54-D257E8C2E7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05D6A08A-DF61-46E5-9D94-695AEEB64F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E7E43AD0-130C-4A38-91D9-C6FD642137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4186DB9D-DD35-462E-BCBC-B531D28C3C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DB86C939-0D69-4A30-8E8F-94F55D4391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FCB94A96-B4CD-4B00-87F6-594FBD5D6E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3ABE9C7C-A7B4-4CF3-9E76-D3DAE605A4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75C7F186-DA43-4B8C-8FD9-67C7414DE5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0BE4D77F-8746-4ACB-A7A5-7CAF6832C5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E754164F-5EB2-4198-A060-28EDC4B991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488D9E88-E5B1-4DAA-9848-ADE4C7E4C9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EDB891AA-7712-4C9D-9FD6-3482C40B22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BCBC444D-DDF7-4C49-B125-AA751471E3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CF400031-C866-4BAD-A0A1-320C0274DC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E8035FD4-9AB1-42D8-8498-BBD28B1726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4A5C1DE0-12B7-4C5A-9D9C-6FC93A1E60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4898E95A-5B98-4321-A9EB-EFE7D89691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090D611D-6AC9-40F4-BFF7-4D3F05A710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06F45854-8186-46A5-BCCC-E79A5A0AEA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18938E58-6A8D-4F0C-A151-34465D29B1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98721684-DA34-4422-9257-F1620BE0DC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7A5E956A-C9E6-4F1D-B42E-3EE9932C07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4FBD2FF6-FF01-4FE6-BE48-88B54C3692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F65905E4-7876-4DAE-8AF2-B96491A25F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E6584947-25EE-4166-BDC0-AC66A2550E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31017872-CAAC-4B51-979C-FAA10585FF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E10B3488-8908-4786-94FD-E07C7E4011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499B6CFA-8F0F-499B-867A-660A8786C4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7155F4BF-BF6B-44A0-9006-4F070EE7FD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96F5C9A9-F3EA-40D8-B5BB-727D5FF20F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739066">
            <a:off x="5520984" y="3122486"/>
            <a:ext cx="2928062" cy="2544637"/>
            <a:chOff x="5281603" y="104899"/>
            <a:chExt cx="6910397" cy="6005491"/>
          </a:xfrm>
        </p:grpSpPr>
        <p:sp>
          <p:nvSpPr>
            <p:cNvPr id="183" name="Freeform 183">
              <a:extLst>
                <a:ext uri="{FF2B5EF4-FFF2-40B4-BE49-F238E27FC236}">
                  <a16:creationId xmlns:a16="http://schemas.microsoft.com/office/drawing/2014/main" id="{509D5BE6-D95F-45AA-A516-435C592C07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0EF96EF2-DF02-4772-80F9-F22211D7C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42945B0C-C8AB-45D3-8E5C-A9C9B69AF5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1D1D2614-04F3-4A4B-BD46-8FAC28826C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2F7A905A-0B8E-442E-9626-8BAE8790FF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EB4AD361-941A-4CF3-ADEF-AB3B925B6E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AC8D0A1A-1D28-4048-91FA-6AE63C7929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BD36F5AF-FCD7-412D-B2E6-04555EC905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FFEEC71D-9062-4BD5-BEA3-AFA22EE2CC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6B25B288-96DD-44D8-BA56-85B4CA11FA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28EDDE80-AB27-415E-AA69-0F4C117CE3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01853BBC-801B-45F3-9E34-908D963154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3A8DAAFE-044A-45E8-94F3-72DA266B10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A835A2F6-5465-4B98-B15F-3CDF119F45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6B53D350-C6F9-4085-834C-4641EAC0AB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C3E21A81-96D1-4E4E-97E8-E4A62526D3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DF82CCC1-C129-4F35-9F1B-6729BD54F4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895F0501-D32A-4097-B83A-E9168BC87F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B90B0F05-8DC4-4E1F-A5D1-592347F847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6C312742-1C7F-4EF5-9A87-43B5625D2A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5417F241-A1A4-46E6-9FB1-7DD4192D2C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5A822BE5-578C-4CFD-98BF-E1EC654B62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9F53E898-4AE5-4921-88A8-901216731E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F879010F-D8D2-46CD-B168-5BF73BD5A65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72420661-FDB6-4C66-A26F-F787F7D0B7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B28C8B58-B1C3-4026-8332-6A47DB58B0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3E21D0DF-ED54-4839-92AF-09C791EA16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25981F54-3ADA-4F50-966B-498B78354B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F7BF9627-4782-447F-95DB-FF697E1CAAF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98555177-D0F0-40CE-B085-A5E2A5CD25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4AA34001-F726-487C-A301-B6A6C17A41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49304565-3E0B-4466-81B4-6DB5F7D4BD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1F60607E-23D3-48E8-A010-4DCFC8ABB8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DBBACE65-83B8-4488-ADF0-487D3E02DD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DE4CC146-430F-43E9-81DF-0FC788098B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>
                <a:extLst>
                  <a:ext uri="{FF2B5EF4-FFF2-40B4-BE49-F238E27FC236}">
                    <a16:creationId xmlns:a16="http://schemas.microsoft.com/office/drawing/2014/main" id="{51A1BB25-2D73-488B-9C46-50E32E9C1D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id="{93C80257-579C-463C-BE28-C3B411B523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>
                <a:extLst>
                  <a:ext uri="{FF2B5EF4-FFF2-40B4-BE49-F238E27FC236}">
                    <a16:creationId xmlns:a16="http://schemas.microsoft.com/office/drawing/2014/main" id="{F802DB85-79D5-4E3B-9CAB-03126759B2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1CA67E5F-B507-41EF-9659-8D0127F196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9EDFEDCA-9084-4873-B06C-FE731DABA3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89953BB3-C761-4F5A-98F3-5D3016E43A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5247494A-C9C2-426E-B225-F2093FDC98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>
                <a:extLst>
                  <a:ext uri="{FF2B5EF4-FFF2-40B4-BE49-F238E27FC236}">
                    <a16:creationId xmlns:a16="http://schemas.microsoft.com/office/drawing/2014/main" id="{27E9FB41-CF8D-414B-801B-86A036BC5A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id="{C3A5A900-9CFB-41E7-92C9-81FE46FE07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930C9D19-3DC0-46E9-A7AB-B70592AE58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>
                <a:extLst>
                  <a:ext uri="{FF2B5EF4-FFF2-40B4-BE49-F238E27FC236}">
                    <a16:creationId xmlns:a16="http://schemas.microsoft.com/office/drawing/2014/main" id="{CD12F0D6-BFAE-4C33-A2C1-C2B3A6CC59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id="{22D1D6F9-5B9E-4DFA-937E-3A9D383EC4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>
                <a:extLst>
                  <a:ext uri="{FF2B5EF4-FFF2-40B4-BE49-F238E27FC236}">
                    <a16:creationId xmlns:a16="http://schemas.microsoft.com/office/drawing/2014/main" id="{8A74D52C-870D-4995-8DE3-EA6A2B34B77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>
                <a:extLst>
                  <a:ext uri="{FF2B5EF4-FFF2-40B4-BE49-F238E27FC236}">
                    <a16:creationId xmlns:a16="http://schemas.microsoft.com/office/drawing/2014/main" id="{C37F29CE-E4C7-4672-880B-7AB3D33427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>
                <a:extLst>
                  <a:ext uri="{FF2B5EF4-FFF2-40B4-BE49-F238E27FC236}">
                    <a16:creationId xmlns:a16="http://schemas.microsoft.com/office/drawing/2014/main" id="{B8546EF7-B947-4675-8233-44CB713A34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>
                <a:extLst>
                  <a:ext uri="{FF2B5EF4-FFF2-40B4-BE49-F238E27FC236}">
                    <a16:creationId xmlns:a16="http://schemas.microsoft.com/office/drawing/2014/main" id="{E1D93A0F-4270-4A85-8354-3B48FDC9ED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>
                <a:extLst>
                  <a:ext uri="{FF2B5EF4-FFF2-40B4-BE49-F238E27FC236}">
                    <a16:creationId xmlns:a16="http://schemas.microsoft.com/office/drawing/2014/main" id="{9542AB86-1006-4F33-956A-FBBA11F795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>
                <a:extLst>
                  <a:ext uri="{FF2B5EF4-FFF2-40B4-BE49-F238E27FC236}">
                    <a16:creationId xmlns:a16="http://schemas.microsoft.com/office/drawing/2014/main" id="{7A54B231-5A77-49FD-A351-02019FCE589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>
                <a:extLst>
                  <a:ext uri="{FF2B5EF4-FFF2-40B4-BE49-F238E27FC236}">
                    <a16:creationId xmlns:a16="http://schemas.microsoft.com/office/drawing/2014/main" id="{E645EC25-B047-4853-BEB8-57FC776491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>
                <a:extLst>
                  <a:ext uri="{FF2B5EF4-FFF2-40B4-BE49-F238E27FC236}">
                    <a16:creationId xmlns:a16="http://schemas.microsoft.com/office/drawing/2014/main" id="{54DCDDF4-A2ED-47D1-BE7F-B35A66F4E2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>
                <a:extLst>
                  <a:ext uri="{FF2B5EF4-FFF2-40B4-BE49-F238E27FC236}">
                    <a16:creationId xmlns:a16="http://schemas.microsoft.com/office/drawing/2014/main" id="{726B9674-4476-4024-9E51-D6B276D63E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>
                <a:extLst>
                  <a:ext uri="{FF2B5EF4-FFF2-40B4-BE49-F238E27FC236}">
                    <a16:creationId xmlns:a16="http://schemas.microsoft.com/office/drawing/2014/main" id="{1AF2D10B-5DA4-46E8-8E45-A4FA886818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>
                <a:extLst>
                  <a:ext uri="{FF2B5EF4-FFF2-40B4-BE49-F238E27FC236}">
                    <a16:creationId xmlns:a16="http://schemas.microsoft.com/office/drawing/2014/main" id="{2488C788-2EA9-4B33-BF5A-18ADC33EE4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>
                <a:extLst>
                  <a:ext uri="{FF2B5EF4-FFF2-40B4-BE49-F238E27FC236}">
                    <a16:creationId xmlns:a16="http://schemas.microsoft.com/office/drawing/2014/main" id="{D826F46C-E9F0-4C91-9D3E-2767B8A470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>
                <a:extLst>
                  <a:ext uri="{FF2B5EF4-FFF2-40B4-BE49-F238E27FC236}">
                    <a16:creationId xmlns:a16="http://schemas.microsoft.com/office/drawing/2014/main" id="{D365DB03-9930-4161-B009-CED822DF9F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>
                <a:extLst>
                  <a:ext uri="{FF2B5EF4-FFF2-40B4-BE49-F238E27FC236}">
                    <a16:creationId xmlns:a16="http://schemas.microsoft.com/office/drawing/2014/main" id="{03AE038C-6ADC-444D-9AF6-C061946789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>
                <a:extLst>
                  <a:ext uri="{FF2B5EF4-FFF2-40B4-BE49-F238E27FC236}">
                    <a16:creationId xmlns:a16="http://schemas.microsoft.com/office/drawing/2014/main" id="{C909EE48-02F3-4909-BD5F-D32B66227C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>
                <a:extLst>
                  <a:ext uri="{FF2B5EF4-FFF2-40B4-BE49-F238E27FC236}">
                    <a16:creationId xmlns:a16="http://schemas.microsoft.com/office/drawing/2014/main" id="{30933263-02EE-4876-B582-B00D31F092C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>
                <a:extLst>
                  <a:ext uri="{FF2B5EF4-FFF2-40B4-BE49-F238E27FC236}">
                    <a16:creationId xmlns:a16="http://schemas.microsoft.com/office/drawing/2014/main" id="{90362EF5-C42D-459F-B11C-2B97E24E8A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>
                <a:extLst>
                  <a:ext uri="{FF2B5EF4-FFF2-40B4-BE49-F238E27FC236}">
                    <a16:creationId xmlns:a16="http://schemas.microsoft.com/office/drawing/2014/main" id="{EBA36484-A98E-4570-BBED-3AFC52CA08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>
                <a:extLst>
                  <a:ext uri="{FF2B5EF4-FFF2-40B4-BE49-F238E27FC236}">
                    <a16:creationId xmlns:a16="http://schemas.microsoft.com/office/drawing/2014/main" id="{34C11CCD-B043-41A3-8B97-0308359231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>
                <a:extLst>
                  <a:ext uri="{FF2B5EF4-FFF2-40B4-BE49-F238E27FC236}">
                    <a16:creationId xmlns:a16="http://schemas.microsoft.com/office/drawing/2014/main" id="{8AB821EA-AD81-4BA6-9BB7-359BD8C2AA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>
                <a:extLst>
                  <a:ext uri="{FF2B5EF4-FFF2-40B4-BE49-F238E27FC236}">
                    <a16:creationId xmlns:a16="http://schemas.microsoft.com/office/drawing/2014/main" id="{E84744AF-12DF-4948-B2F9-69373B334B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>
                <a:extLst>
                  <a:ext uri="{FF2B5EF4-FFF2-40B4-BE49-F238E27FC236}">
                    <a16:creationId xmlns:a16="http://schemas.microsoft.com/office/drawing/2014/main" id="{4D9827B9-C5DE-4726-8B91-15AB022DDE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>
                <a:extLst>
                  <a:ext uri="{FF2B5EF4-FFF2-40B4-BE49-F238E27FC236}">
                    <a16:creationId xmlns:a16="http://schemas.microsoft.com/office/drawing/2014/main" id="{30B2D3C2-F2D4-4912-9250-2D3E04053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>
                <a:extLst>
                  <a:ext uri="{FF2B5EF4-FFF2-40B4-BE49-F238E27FC236}">
                    <a16:creationId xmlns:a16="http://schemas.microsoft.com/office/drawing/2014/main" id="{9B1258BF-0B2F-4D81-81E1-003AEBA110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>
                <a:extLst>
                  <a:ext uri="{FF2B5EF4-FFF2-40B4-BE49-F238E27FC236}">
                    <a16:creationId xmlns:a16="http://schemas.microsoft.com/office/drawing/2014/main" id="{4C041410-96E0-4A95-ABBC-56E2DF30E1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>
                <a:extLst>
                  <a:ext uri="{FF2B5EF4-FFF2-40B4-BE49-F238E27FC236}">
                    <a16:creationId xmlns:a16="http://schemas.microsoft.com/office/drawing/2014/main" id="{F523D6A5-8A28-4B5E-B017-D0172F2759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>
                <a:extLst>
                  <a:ext uri="{FF2B5EF4-FFF2-40B4-BE49-F238E27FC236}">
                    <a16:creationId xmlns:a16="http://schemas.microsoft.com/office/drawing/2014/main" id="{42C59CBF-0AC7-47CD-BCAF-F0C10FD40C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>
                <a:extLst>
                  <a:ext uri="{FF2B5EF4-FFF2-40B4-BE49-F238E27FC236}">
                    <a16:creationId xmlns:a16="http://schemas.microsoft.com/office/drawing/2014/main" id="{248112E7-7790-4213-9F6A-A71F58E191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>
                <a:extLst>
                  <a:ext uri="{FF2B5EF4-FFF2-40B4-BE49-F238E27FC236}">
                    <a16:creationId xmlns:a16="http://schemas.microsoft.com/office/drawing/2014/main" id="{0AEB4190-3008-4A64-B128-E088420DA0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>
                <a:extLst>
                  <a:ext uri="{FF2B5EF4-FFF2-40B4-BE49-F238E27FC236}">
                    <a16:creationId xmlns:a16="http://schemas.microsoft.com/office/drawing/2014/main" id="{156397A6-3145-450C-BC35-2520D824F4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>
                <a:extLst>
                  <a:ext uri="{FF2B5EF4-FFF2-40B4-BE49-F238E27FC236}">
                    <a16:creationId xmlns:a16="http://schemas.microsoft.com/office/drawing/2014/main" id="{6FB6A855-B3DD-4596-945C-0C554F7653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>
                <a:extLst>
                  <a:ext uri="{FF2B5EF4-FFF2-40B4-BE49-F238E27FC236}">
                    <a16:creationId xmlns:a16="http://schemas.microsoft.com/office/drawing/2014/main" id="{1764AA8B-E68F-418F-8B1F-4C4C105411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>
                <a:extLst>
                  <a:ext uri="{FF2B5EF4-FFF2-40B4-BE49-F238E27FC236}">
                    <a16:creationId xmlns:a16="http://schemas.microsoft.com/office/drawing/2014/main" id="{767B5663-CBD7-4B0F-B4FE-AA318ACE1F8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" name="Imagen 5" descr="Imagen que contiene interior, mesa, comida, sentado&#10;&#10;Descripción generada con confianza muy alta">
            <a:extLst>
              <a:ext uri="{FF2B5EF4-FFF2-40B4-BE49-F238E27FC236}">
                <a16:creationId xmlns:a16="http://schemas.microsoft.com/office/drawing/2014/main" id="{1C25D5D0-DBA0-4AE4-A2A1-0051091169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030" r="-1" b="11969"/>
          <a:stretch/>
        </p:blipFill>
        <p:spPr>
          <a:xfrm>
            <a:off x="5959325" y="2806240"/>
            <a:ext cx="2902538" cy="2902537"/>
          </a:xfrm>
          <a:custGeom>
            <a:avLst/>
            <a:gdLst>
              <a:gd name="connsiteX0" fmla="*/ 1425981 w 2851962"/>
              <a:gd name="connsiteY0" fmla="*/ 0 h 2851962"/>
              <a:gd name="connsiteX1" fmla="*/ 2851962 w 2851962"/>
              <a:gd name="connsiteY1" fmla="*/ 1425981 h 2851962"/>
              <a:gd name="connsiteX2" fmla="*/ 1425981 w 2851962"/>
              <a:gd name="connsiteY2" fmla="*/ 2851962 h 2851962"/>
              <a:gd name="connsiteX3" fmla="*/ 0 w 2851962"/>
              <a:gd name="connsiteY3" fmla="*/ 1425981 h 2851962"/>
              <a:gd name="connsiteX4" fmla="*/ 1425981 w 2851962"/>
              <a:gd name="connsiteY4" fmla="*/ 0 h 2851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1962" h="2851962">
                <a:moveTo>
                  <a:pt x="1425981" y="0"/>
                </a:moveTo>
                <a:cubicBezTo>
                  <a:pt x="2213529" y="0"/>
                  <a:pt x="2851962" y="638433"/>
                  <a:pt x="2851962" y="1425981"/>
                </a:cubicBezTo>
                <a:cubicBezTo>
                  <a:pt x="2851962" y="2213529"/>
                  <a:pt x="2213529" y="2851962"/>
                  <a:pt x="1425981" y="2851962"/>
                </a:cubicBezTo>
                <a:cubicBezTo>
                  <a:pt x="638433" y="2851962"/>
                  <a:pt x="0" y="2213529"/>
                  <a:pt x="0" y="1425981"/>
                </a:cubicBezTo>
                <a:cubicBezTo>
                  <a:pt x="0" y="638433"/>
                  <a:pt x="638433" y="0"/>
                  <a:pt x="1425981" y="0"/>
                </a:cubicBezTo>
                <a:close/>
              </a:path>
            </a:pathLst>
          </a:custGeom>
        </p:spPr>
      </p:pic>
      <p:pic>
        <p:nvPicPr>
          <p:cNvPr id="7" name="Imagen 7" descr="Imagen que contiene flor, mesa, interior, tarta&#10;&#10;Descripción generada con confianza muy alta">
            <a:extLst>
              <a:ext uri="{FF2B5EF4-FFF2-40B4-BE49-F238E27FC236}">
                <a16:creationId xmlns:a16="http://schemas.microsoft.com/office/drawing/2014/main" id="{2FDC297E-4F0A-4244-9719-973D957B95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t="29987" r="1" b="7477"/>
          <a:stretch/>
        </p:blipFill>
        <p:spPr>
          <a:xfrm>
            <a:off x="8055588" y="-3863"/>
            <a:ext cx="4132754" cy="3445946"/>
          </a:xfrm>
          <a:custGeom>
            <a:avLst/>
            <a:gdLst>
              <a:gd name="connsiteX0" fmla="*/ 303228 w 4638368"/>
              <a:gd name="connsiteY0" fmla="*/ 0 h 3867534"/>
              <a:gd name="connsiteX1" fmla="*/ 4638368 w 4638368"/>
              <a:gd name="connsiteY1" fmla="*/ 0 h 3867534"/>
              <a:gd name="connsiteX2" fmla="*/ 4638368 w 4638368"/>
              <a:gd name="connsiteY2" fmla="*/ 2952747 h 3867534"/>
              <a:gd name="connsiteX3" fmla="*/ 4585825 w 4638368"/>
              <a:gd name="connsiteY3" fmla="*/ 3013864 h 3867534"/>
              <a:gd name="connsiteX4" fmla="*/ 2641346 w 4638368"/>
              <a:gd name="connsiteY4" fmla="*/ 3867534 h 3867534"/>
              <a:gd name="connsiteX5" fmla="*/ 0 w 4638368"/>
              <a:gd name="connsiteY5" fmla="*/ 1226188 h 3867534"/>
              <a:gd name="connsiteX6" fmla="*/ 260466 w 4638368"/>
              <a:gd name="connsiteY6" fmla="*/ 81056 h 3867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38368" h="3867534">
                <a:moveTo>
                  <a:pt x="303228" y="0"/>
                </a:moveTo>
                <a:lnTo>
                  <a:pt x="4638368" y="0"/>
                </a:lnTo>
                <a:lnTo>
                  <a:pt x="4638368" y="2952747"/>
                </a:lnTo>
                <a:lnTo>
                  <a:pt x="4585825" y="3013864"/>
                </a:lnTo>
                <a:cubicBezTo>
                  <a:pt x="4103088" y="3538671"/>
                  <a:pt x="3410622" y="3867534"/>
                  <a:pt x="2641346" y="3867534"/>
                </a:cubicBezTo>
                <a:cubicBezTo>
                  <a:pt x="1182571" y="3867534"/>
                  <a:pt x="0" y="2684963"/>
                  <a:pt x="0" y="1226188"/>
                </a:cubicBezTo>
                <a:cubicBezTo>
                  <a:pt x="0" y="815907"/>
                  <a:pt x="93544" y="427475"/>
                  <a:pt x="260466" y="81056"/>
                </a:cubicBezTo>
                <a:close/>
              </a:path>
            </a:pathLst>
          </a:custGeom>
        </p:spPr>
      </p:pic>
      <p:pic>
        <p:nvPicPr>
          <p:cNvPr id="9" name="Imagen 9" descr="Imagen que contiene mesa, persona, comida, interior&#10;&#10;Descripción generada con confianza muy alta">
            <a:extLst>
              <a:ext uri="{FF2B5EF4-FFF2-40B4-BE49-F238E27FC236}">
                <a16:creationId xmlns:a16="http://schemas.microsoft.com/office/drawing/2014/main" id="{59CDEFC3-3E8E-4FB6-86B9-7D1541DB57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08" r="4731" b="4"/>
          <a:stretch/>
        </p:blipFill>
        <p:spPr>
          <a:xfrm>
            <a:off x="8888133" y="4144246"/>
            <a:ext cx="3302966" cy="2717299"/>
          </a:xfrm>
          <a:custGeom>
            <a:avLst/>
            <a:gdLst>
              <a:gd name="connsiteX0" fmla="*/ 1663658 w 3039855"/>
              <a:gd name="connsiteY0" fmla="*/ 0 h 2500842"/>
              <a:gd name="connsiteX1" fmla="*/ 2947417 w 3039855"/>
              <a:gd name="connsiteY1" fmla="*/ 605417 h 2500842"/>
              <a:gd name="connsiteX2" fmla="*/ 3039855 w 3039855"/>
              <a:gd name="connsiteY2" fmla="*/ 729032 h 2500842"/>
              <a:gd name="connsiteX3" fmla="*/ 3039855 w 3039855"/>
              <a:gd name="connsiteY3" fmla="*/ 2500842 h 2500842"/>
              <a:gd name="connsiteX4" fmla="*/ 226952 w 3039855"/>
              <a:gd name="connsiteY4" fmla="*/ 2500842 h 2500842"/>
              <a:gd name="connsiteX5" fmla="*/ 155401 w 3039855"/>
              <a:gd name="connsiteY5" fmla="*/ 2366679 h 2500842"/>
              <a:gd name="connsiteX6" fmla="*/ 0 w 3039855"/>
              <a:gd name="connsiteY6" fmla="*/ 1663658 h 2500842"/>
              <a:gd name="connsiteX7" fmla="*/ 1663658 w 3039855"/>
              <a:gd name="connsiteY7" fmla="*/ 0 h 2500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39855" h="2500842">
                <a:moveTo>
                  <a:pt x="1663658" y="0"/>
                </a:moveTo>
                <a:cubicBezTo>
                  <a:pt x="2180490" y="0"/>
                  <a:pt x="2642278" y="235674"/>
                  <a:pt x="2947417" y="605417"/>
                </a:cubicBezTo>
                <a:lnTo>
                  <a:pt x="3039855" y="729032"/>
                </a:lnTo>
                <a:lnTo>
                  <a:pt x="3039855" y="2500842"/>
                </a:lnTo>
                <a:lnTo>
                  <a:pt x="226952" y="2500842"/>
                </a:lnTo>
                <a:lnTo>
                  <a:pt x="155401" y="2366679"/>
                </a:lnTo>
                <a:cubicBezTo>
                  <a:pt x="55691" y="2153127"/>
                  <a:pt x="0" y="1914896"/>
                  <a:pt x="0" y="1663658"/>
                </a:cubicBezTo>
                <a:cubicBezTo>
                  <a:pt x="0" y="744845"/>
                  <a:pt x="744845" y="0"/>
                  <a:pt x="166365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583701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6476F"/>
      </a:dk2>
      <a:lt2>
        <a:srgbClr val="EBEBEB"/>
      </a:lt2>
      <a:accent1>
        <a:srgbClr val="E5B458"/>
      </a:accent1>
      <a:accent2>
        <a:srgbClr val="F77754"/>
      </a:accent2>
      <a:accent3>
        <a:srgbClr val="D8507E"/>
      </a:accent3>
      <a:accent4>
        <a:srgbClr val="BC70EE"/>
      </a:accent4>
      <a:accent5>
        <a:srgbClr val="3CA2E2"/>
      </a:accent5>
      <a:accent6>
        <a:srgbClr val="91BF77"/>
      </a:accent6>
      <a:hlink>
        <a:srgbClr val="71DDAB"/>
      </a:hlink>
      <a:folHlink>
        <a:srgbClr val="A6E4C7"/>
      </a:folHlink>
    </a:clrScheme>
    <a:fontScheme name="Celestial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B36E0D05-787B-4C61-8268-2D6C1FBEDA3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6</TotalTime>
  <Words>245</Words>
  <Application>Microsoft Office PowerPoint</Application>
  <PresentationFormat>Panorámica</PresentationFormat>
  <Paragraphs>39</Paragraphs>
  <Slides>37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Celestial</vt:lpstr>
      <vt:lpstr>COLEGIO  SAN VICENTE DE PAÚL Expo-ciencia 2019 </vt:lpstr>
      <vt:lpstr> protocolo de la expo-ciencia del Colegio San Vicente de Paúl</vt:lpstr>
      <vt:lpstr>Canto de Décima Panameña</vt:lpstr>
      <vt:lpstr>Presentación de PowerPoint</vt:lpstr>
      <vt:lpstr>Presentación de PowerPoint</vt:lpstr>
      <vt:lpstr>Corte de cinta de inauguración </vt:lpstr>
      <vt:lpstr>Tablas periódicas </vt:lpstr>
      <vt:lpstr>Proyectos presentados por los estudiantes </vt:lpstr>
      <vt:lpstr>Presentación de PowerPoint</vt:lpstr>
      <vt:lpstr>"Bioética de la clonación reproductiva humana y terapéutica"</vt:lpstr>
      <vt:lpstr>Presentación de PowerPoint</vt:lpstr>
      <vt:lpstr>"Presencia del cadmio como contaminante en vegetales y el impacto en el funcionamiento del sistema cardiovascular"</vt:lpstr>
      <vt:lpstr>Presentación de PowerPoint</vt:lpstr>
      <vt:lpstr>Implementación de robótica </vt:lpstr>
      <vt:lpstr>Cuida tu salud y deja de fumar</vt:lpstr>
      <vt:lpstr>Jóvenes investigadores desarrollan mecanismos para detectar residuos de sangre en escenas donde la misma ha sido limpiada.</vt:lpstr>
      <vt:lpstr>Pile of Lemon (Pila de limón)</vt:lpstr>
      <vt:lpstr>Producción de electricidad a través de tubérculos</vt:lpstr>
      <vt:lpstr>Robot Ecológico</vt:lpstr>
      <vt:lpstr>The nesting (La anidación) </vt:lpstr>
      <vt:lpstr>Jaula de faraday </vt:lpstr>
      <vt:lpstr>Trae tu propia bolsa al supermercado</vt:lpstr>
      <vt:lpstr>Energía eólica </vt:lpstr>
      <vt:lpstr>Tree identification  (identificación del árbol)</vt:lpstr>
      <vt:lpstr>Descalcificación de Huesos </vt:lpstr>
      <vt:lpstr>The acid rain  (la lluvia ácida) </vt:lpstr>
      <vt:lpstr>Casa Domótica </vt:lpstr>
      <vt:lpstr>Proyecto de Robótica del Colegio Pedro Pablo Sánchez </vt:lpstr>
      <vt:lpstr>Medicina nuclear </vt:lpstr>
      <vt:lpstr>"pérdida de los componentes proteicos y vitamínicos de la leche Grado a post-pasteurización</vt:lpstr>
      <vt:lpstr>Aplicación del principio de arquÍmedes en función de la fuerza y la presión que pueda ejercer sobre un Sistema hidráulico  </vt:lpstr>
      <vt:lpstr>Bioelectromagnetismo aportes en la medicina</vt:lpstr>
      <vt:lpstr>Proyecto científico </vt:lpstr>
      <vt:lpstr>Mural de Química </vt:lpstr>
      <vt:lpstr>Rainbow jar (Tarro Arcoiris) </vt:lpstr>
      <vt:lpstr>El ecosistema autosustentable </vt:lpstr>
      <vt:lpstr>Muchas Gracias...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Juan_Borace</dc:creator>
  <cp:lastModifiedBy>Lourdes barreno</cp:lastModifiedBy>
  <cp:revision>261</cp:revision>
  <dcterms:created xsi:type="dcterms:W3CDTF">2014-08-26T23:43:54Z</dcterms:created>
  <dcterms:modified xsi:type="dcterms:W3CDTF">2019-08-21T15:48:13Z</dcterms:modified>
</cp:coreProperties>
</file>