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8" r:id="rId7"/>
    <p:sldId id="270" r:id="rId8"/>
    <p:sldId id="274" r:id="rId9"/>
  </p:sldIdLst>
  <p:sldSz cx="9144000" cy="5143500" type="screen16x9"/>
  <p:notesSz cx="6858000" cy="9144000"/>
  <p:embeddedFontLst>
    <p:embeddedFont>
      <p:font typeface="Amasis MT Pro Medium" panose="02040604050005020304" pitchFamily="18" charset="0"/>
      <p:regular r:id="rId11"/>
      <p:italic r:id="rId12"/>
    </p:embeddedFont>
    <p:embeddedFont>
      <p:font typeface="Bree Serif" panose="020B0604020202020204" charset="0"/>
      <p:regular r:id="rId13"/>
    </p:embeddedFont>
    <p:embeddedFont>
      <p:font typeface="Didact Gothic" panose="00000500000000000000" pitchFamily="2" charset="0"/>
      <p:regular r:id="rId14"/>
    </p:embeddedFont>
    <p:embeddedFont>
      <p:font typeface="Impact" panose="020B0806030902050204" pitchFamily="34" charset="0"/>
      <p:regular r:id="rId15"/>
    </p:embeddedFont>
    <p:embeddedFont>
      <p:font typeface="Roboto Black" panose="02000000000000000000" pitchFamily="2" charset="0"/>
      <p:bold r:id="rId16"/>
      <p:boldItalic r:id="rId17"/>
    </p:embeddedFont>
    <p:embeddedFont>
      <p:font typeface="Roboto Light" panose="02000000000000000000" pitchFamily="2" charset="0"/>
      <p:regular r:id="rId18"/>
      <p:bold r:id="rId19"/>
      <p:italic r:id="rId20"/>
      <p:boldItalic r:id="rId21"/>
    </p:embeddedFont>
    <p:embeddedFont>
      <p:font typeface="Roboto Mono Thin" panose="00000009000000000000" pitchFamily="49" charset="0"/>
      <p:regular r:id="rId22"/>
      <p:bold r:id="rId23"/>
      <p:italic r:id="rId24"/>
      <p:boldItalic r:id="rId25"/>
    </p:embeddedFont>
    <p:embeddedFont>
      <p:font typeface="Roboto Thin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41435C9-96D3-4170-AF8C-25030033E865}">
          <p14:sldIdLst>
            <p14:sldId id="256"/>
            <p14:sldId id="258"/>
            <p14:sldId id="260"/>
            <p14:sldId id="261"/>
            <p14:sldId id="262"/>
            <p14:sldId id="268"/>
            <p14:sldId id="270"/>
            <p14:sldId id="274"/>
          </p14:sldIdLst>
        </p14:section>
        <p14:section name="Sección sin título" id="{5D9A3919-5811-4004-88F8-9722239257A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A6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86901-6DE5-438F-80F6-3BEEEEF4B686}">
  <a:tblStyle styleId="{6B586901-6DE5-438F-80F6-3BEEEEF4B6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dc4e38d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dc4e38d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c99e1ede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c99e1ede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d564c3c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d564c3c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5bb3dc62fd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5bb3dc62fd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5bb3dc62f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5bb3dc62f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sz="30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sz="3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080188" y="1291650"/>
            <a:ext cx="4910700" cy="256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1557931" y="206401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 idx="2"/>
          </p:nvPr>
        </p:nvSpPr>
        <p:spPr>
          <a:xfrm>
            <a:off x="1557931" y="34667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3"/>
          </p:nvPr>
        </p:nvSpPr>
        <p:spPr>
          <a:xfrm>
            <a:off x="1557931" y="2765356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 Black"/>
              <a:buNone/>
              <a:defRPr sz="1100" b="0">
                <a:solidFill>
                  <a:schemeClr val="accent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ctrTitle" idx="4"/>
          </p:nvPr>
        </p:nvSpPr>
        <p:spPr>
          <a:xfrm>
            <a:off x="998325" y="644550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">
  <p:cSld name="TITLE_1_1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6" r:id="rId5"/>
    <p:sldLayoutId id="2147483660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stinger.es/tutoriales/que-es-ubunt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4706404" y="2879826"/>
            <a:ext cx="3746312" cy="158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rgbClr val="FA6F1A"/>
                </a:solidFill>
              </a:rPr>
              <a:t>SISTEMA</a:t>
            </a:r>
            <a:r>
              <a:rPr lang="es" sz="3200" dirty="0">
                <a:solidFill>
                  <a:schemeClr val="accent1"/>
                </a:solidFill>
              </a:rPr>
              <a:t> </a:t>
            </a:r>
            <a:r>
              <a:rPr lang="es" sz="3200" dirty="0">
                <a:solidFill>
                  <a:srgbClr val="7030A0"/>
                </a:solidFill>
              </a:rPr>
              <a:t>OPERATIVO</a:t>
            </a:r>
            <a:r>
              <a:rPr lang="es" sz="3200" dirty="0">
                <a:solidFill>
                  <a:schemeClr val="accent1"/>
                </a:solidFill>
              </a:rPr>
              <a:t> </a:t>
            </a:r>
            <a:r>
              <a:rPr lang="es" sz="3200" dirty="0">
                <a:solidFill>
                  <a:schemeClr val="bg1"/>
                </a:solidFill>
              </a:rPr>
              <a:t>UBUNTU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11" name="Google Shape;111;p22"/>
          <p:cNvSpPr/>
          <p:nvPr/>
        </p:nvSpPr>
        <p:spPr>
          <a:xfrm>
            <a:off x="2238757" y="4488644"/>
            <a:ext cx="816022" cy="427879"/>
          </a:xfrm>
          <a:custGeom>
            <a:avLst/>
            <a:gdLst/>
            <a:ahLst/>
            <a:cxnLst/>
            <a:rect l="l" t="t" r="r" b="b"/>
            <a:pathLst>
              <a:path w="34008" h="17832" extrusionOk="0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3470397" y="1215078"/>
            <a:ext cx="406499" cy="127245"/>
          </a:xfrm>
          <a:custGeom>
            <a:avLst/>
            <a:gdLst/>
            <a:ahLst/>
            <a:cxnLst/>
            <a:rect l="l" t="t" r="r" b="b"/>
            <a:pathLst>
              <a:path w="16941" h="5303" extrusionOk="0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/>
          <p:nvPr/>
        </p:nvSpPr>
        <p:spPr>
          <a:xfrm>
            <a:off x="3559034" y="1342660"/>
            <a:ext cx="229224" cy="91349"/>
          </a:xfrm>
          <a:custGeom>
            <a:avLst/>
            <a:gdLst/>
            <a:ahLst/>
            <a:cxnLst/>
            <a:rect l="l" t="t" r="r" b="b"/>
            <a:pathLst>
              <a:path w="9553" h="3807" extrusionOk="0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3624733" y="1459947"/>
            <a:ext cx="114624" cy="98403"/>
          </a:xfrm>
          <a:custGeom>
            <a:avLst/>
            <a:gdLst/>
            <a:ahLst/>
            <a:cxnLst/>
            <a:rect l="l" t="t" r="r" b="b"/>
            <a:pathLst>
              <a:path w="4777" h="4101" extrusionOk="0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2"/>
          <p:cNvSpPr/>
          <p:nvPr/>
        </p:nvSpPr>
        <p:spPr>
          <a:xfrm>
            <a:off x="3378712" y="1082122"/>
            <a:ext cx="589869" cy="163910"/>
          </a:xfrm>
          <a:custGeom>
            <a:avLst/>
            <a:gdLst/>
            <a:ahLst/>
            <a:cxnLst/>
            <a:rect l="l" t="t" r="r" b="b"/>
            <a:pathLst>
              <a:path w="24583" h="6831" extrusionOk="0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>
            <a:off x="-226081" y="902208"/>
            <a:ext cx="3448945" cy="3969997"/>
          </a:xfrm>
          <a:custGeom>
            <a:avLst/>
            <a:gdLst/>
            <a:ahLst/>
            <a:cxnLst/>
            <a:rect l="l" t="t" r="r" b="b"/>
            <a:pathLst>
              <a:path w="143736" h="165451" extrusionOk="0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/>
          <p:nvPr/>
        </p:nvSpPr>
        <p:spPr>
          <a:xfrm>
            <a:off x="36760" y="2657970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/>
          <p:nvPr/>
        </p:nvSpPr>
        <p:spPr>
          <a:xfrm>
            <a:off x="1655007" y="2725228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7135954" y="302668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-1529537" y="1971857"/>
            <a:ext cx="426367" cy="424831"/>
          </a:xfrm>
          <a:custGeom>
            <a:avLst/>
            <a:gdLst/>
            <a:ahLst/>
            <a:cxnLst/>
            <a:rect l="l" t="t" r="r" b="b"/>
            <a:pathLst>
              <a:path w="17769" h="17705" extrusionOk="0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-1075696" y="1926026"/>
            <a:ext cx="301065" cy="297994"/>
          </a:xfrm>
          <a:custGeom>
            <a:avLst/>
            <a:gdLst/>
            <a:ahLst/>
            <a:cxnLst/>
            <a:rect l="l" t="t" r="r" b="b"/>
            <a:pathLst>
              <a:path w="12547" h="12419" extrusionOk="0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994248" y="196727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1994248" y="209869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1994248" y="2230115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994248" y="24944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994248" y="262588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1994248" y="288873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1994248" y="302015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994248" y="32829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58164" y="196727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58164" y="209869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58164" y="2363047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2108848" y="1701385"/>
            <a:ext cx="701422" cy="114648"/>
          </a:xfrm>
          <a:custGeom>
            <a:avLst/>
            <a:gdLst/>
            <a:ahLst/>
            <a:cxnLst/>
            <a:rect l="l" t="t" r="r" b="b"/>
            <a:pathLst>
              <a:path w="29232" h="4778" extrusionOk="0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560907" y="1701385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-1540239" y="2988045"/>
            <a:ext cx="735039" cy="1488386"/>
          </a:xfrm>
          <a:custGeom>
            <a:avLst/>
            <a:gdLst/>
            <a:ahLst/>
            <a:cxnLst/>
            <a:rect l="l" t="t" r="r" b="b"/>
            <a:pathLst>
              <a:path w="30633" h="62029" extrusionOk="0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-1210164" y="4037850"/>
            <a:ext cx="76424" cy="382048"/>
          </a:xfrm>
          <a:custGeom>
            <a:avLst/>
            <a:gdLst/>
            <a:ahLst/>
            <a:cxnLst/>
            <a:rect l="l" t="t" r="r" b="b"/>
            <a:pathLst>
              <a:path w="3185" h="15922" extrusionOk="0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4523" y="394881"/>
            <a:ext cx="1228616" cy="426343"/>
          </a:xfrm>
          <a:custGeom>
            <a:avLst/>
            <a:gdLst/>
            <a:ahLst/>
            <a:cxnLst/>
            <a:rect l="l" t="t" r="r" b="b"/>
            <a:pathLst>
              <a:path w="51203" h="17768" extrusionOk="0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605497" y="99575"/>
            <a:ext cx="1101778" cy="368659"/>
          </a:xfrm>
          <a:custGeom>
            <a:avLst/>
            <a:gdLst/>
            <a:ahLst/>
            <a:cxnLst/>
            <a:rect l="l" t="t" r="r" b="b"/>
            <a:pathLst>
              <a:path w="45917" h="15364" extrusionOk="0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-742573" y="2272898"/>
            <a:ext cx="233831" cy="200046"/>
          </a:xfrm>
          <a:custGeom>
            <a:avLst/>
            <a:gdLst/>
            <a:ahLst/>
            <a:cxnLst/>
            <a:rect l="l" t="t" r="r" b="b"/>
            <a:pathLst>
              <a:path w="9745" h="8337" extrusionOk="0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385439" y="1418388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338976" y="2473808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742741" y="4509280"/>
            <a:ext cx="189513" cy="162758"/>
          </a:xfrm>
          <a:custGeom>
            <a:avLst/>
            <a:gdLst/>
            <a:ahLst/>
            <a:cxnLst/>
            <a:rect l="l" t="t" r="r" b="b"/>
            <a:pathLst>
              <a:path w="7898" h="6783" extrusionOk="0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3910489" y="755070"/>
            <a:ext cx="187977" cy="162422"/>
          </a:xfrm>
          <a:custGeom>
            <a:avLst/>
            <a:gdLst/>
            <a:ahLst/>
            <a:cxnLst/>
            <a:rect l="l" t="t" r="r" b="b"/>
            <a:pathLst>
              <a:path w="7834" h="6769" extrusionOk="0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221034" y="4212030"/>
            <a:ext cx="276182" cy="199518"/>
          </a:xfrm>
          <a:custGeom>
            <a:avLst/>
            <a:gdLst/>
            <a:ahLst/>
            <a:cxnLst/>
            <a:rect l="l" t="t" r="r" b="b"/>
            <a:pathLst>
              <a:path w="11510" h="8315" extrusionOk="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-707421" y="2509753"/>
            <a:ext cx="195607" cy="1401284"/>
          </a:xfrm>
          <a:custGeom>
            <a:avLst/>
            <a:gdLst/>
            <a:ahLst/>
            <a:cxnLst/>
            <a:rect l="l" t="t" r="r" b="b"/>
            <a:pathLst>
              <a:path w="8152" h="58399" extrusionOk="0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578878" y="1713623"/>
            <a:ext cx="779358" cy="716707"/>
          </a:xfrm>
          <a:custGeom>
            <a:avLst/>
            <a:gdLst/>
            <a:ahLst/>
            <a:cxnLst/>
            <a:rect l="l" t="t" r="r" b="b"/>
            <a:pathLst>
              <a:path w="32480" h="29869" extrusionOk="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-1387439" y="827319"/>
            <a:ext cx="932182" cy="716707"/>
          </a:xfrm>
          <a:custGeom>
            <a:avLst/>
            <a:gdLst/>
            <a:ahLst/>
            <a:cxnLst/>
            <a:rect l="l" t="t" r="r" b="b"/>
            <a:pathLst>
              <a:path w="38849" h="29869" extrusionOk="0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3328274" y="2971248"/>
            <a:ext cx="236879" cy="1473101"/>
          </a:xfrm>
          <a:custGeom>
            <a:avLst/>
            <a:gdLst/>
            <a:ahLst/>
            <a:cxnLst/>
            <a:rect l="l" t="t" r="r" b="b"/>
            <a:pathLst>
              <a:path w="9872" h="61392" extrusionOk="0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759681" y="291994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4206947" y="363291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902835" y="299097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358844" y="280162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4240660" y="3481406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3623197" y="287582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4191423" y="333561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914609" y="1987070"/>
            <a:ext cx="215475" cy="415737"/>
          </a:xfrm>
          <a:custGeom>
            <a:avLst/>
            <a:gdLst/>
            <a:ahLst/>
            <a:cxnLst/>
            <a:rect l="l" t="t" r="r" b="b"/>
            <a:pathLst>
              <a:path w="8980" h="17326" extrusionOk="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-1718894" y="2617027"/>
            <a:ext cx="87750" cy="103778"/>
          </a:xfrm>
          <a:custGeom>
            <a:avLst/>
            <a:gdLst/>
            <a:ahLst/>
            <a:cxnLst/>
            <a:rect l="l" t="t" r="r" b="b"/>
            <a:pathLst>
              <a:path w="3657" h="4325" extrusionOk="0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-1796962" y="2440191"/>
            <a:ext cx="68794" cy="109321"/>
          </a:xfrm>
          <a:custGeom>
            <a:avLst/>
            <a:gdLst/>
            <a:ahLst/>
            <a:cxnLst/>
            <a:rect l="l" t="t" r="r" b="b"/>
            <a:pathLst>
              <a:path w="2867" h="4556" extrusionOk="0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-1778629" y="1845187"/>
            <a:ext cx="77552" cy="108361"/>
          </a:xfrm>
          <a:custGeom>
            <a:avLst/>
            <a:gdLst/>
            <a:ahLst/>
            <a:cxnLst/>
            <a:rect l="l" t="t" r="r" b="b"/>
            <a:pathLst>
              <a:path w="3232" h="4516" extrusionOk="0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-1647209" y="1518015"/>
            <a:ext cx="213963" cy="213963"/>
          </a:xfrm>
          <a:custGeom>
            <a:avLst/>
            <a:gdLst/>
            <a:ahLst/>
            <a:cxnLst/>
            <a:rect l="l" t="t" r="r" b="b"/>
            <a:pathLst>
              <a:path w="8917" h="8917" extrusionOk="0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-1709860" y="1717486"/>
            <a:ext cx="87126" cy="100059"/>
          </a:xfrm>
          <a:custGeom>
            <a:avLst/>
            <a:gdLst/>
            <a:ahLst/>
            <a:cxnLst/>
            <a:rect l="l" t="t" r="r" b="b"/>
            <a:pathLst>
              <a:path w="3631" h="4170" extrusionOk="0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-1658918" y="2705552"/>
            <a:ext cx="222626" cy="225985"/>
          </a:xfrm>
          <a:custGeom>
            <a:avLst/>
            <a:gdLst/>
            <a:ahLst/>
            <a:cxnLst/>
            <a:rect l="l" t="t" r="r" b="b"/>
            <a:pathLst>
              <a:path w="9278" h="9418" extrusionOk="0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-828907" y="4537210"/>
            <a:ext cx="309464" cy="315150"/>
          </a:xfrm>
          <a:custGeom>
            <a:avLst/>
            <a:gdLst/>
            <a:ahLst/>
            <a:cxnLst/>
            <a:rect l="l" t="t" r="r" b="b"/>
            <a:pathLst>
              <a:path w="12897" h="13134" extrusionOk="0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-368419" y="4909037"/>
            <a:ext cx="125566" cy="57924"/>
          </a:xfrm>
          <a:custGeom>
            <a:avLst/>
            <a:gdLst/>
            <a:ahLst/>
            <a:cxnLst/>
            <a:rect l="l" t="t" r="r" b="b"/>
            <a:pathLst>
              <a:path w="5233" h="2414" extrusionOk="0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918433" y="4248190"/>
            <a:ext cx="53629" cy="112105"/>
          </a:xfrm>
          <a:custGeom>
            <a:avLst/>
            <a:gdLst/>
            <a:ahLst/>
            <a:cxnLst/>
            <a:rect l="l" t="t" r="r" b="b"/>
            <a:pathLst>
              <a:path w="2235" h="4672" extrusionOk="0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-887767" y="4396863"/>
            <a:ext cx="71865" cy="110137"/>
          </a:xfrm>
          <a:custGeom>
            <a:avLst/>
            <a:gdLst/>
            <a:ahLst/>
            <a:cxnLst/>
            <a:rect l="l" t="t" r="r" b="b"/>
            <a:pathLst>
              <a:path w="2995" h="4590" extrusionOk="0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-977892" y="4039386"/>
            <a:ext cx="151288" cy="171156"/>
          </a:xfrm>
          <a:custGeom>
            <a:avLst/>
            <a:gdLst/>
            <a:ahLst/>
            <a:cxnLst/>
            <a:rect l="l" t="t" r="r" b="b"/>
            <a:pathLst>
              <a:path w="6305" h="7133" extrusionOk="0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-509462" y="4852241"/>
            <a:ext cx="126022" cy="70401"/>
          </a:xfrm>
          <a:custGeom>
            <a:avLst/>
            <a:gdLst/>
            <a:ahLst/>
            <a:cxnLst/>
            <a:rect l="l" t="t" r="r" b="b"/>
            <a:pathLst>
              <a:path w="5252" h="2934" extrusionOk="0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-209260" y="4890537"/>
            <a:ext cx="227713" cy="151288"/>
          </a:xfrm>
          <a:custGeom>
            <a:avLst/>
            <a:gdLst/>
            <a:ahLst/>
            <a:cxnLst/>
            <a:rect l="l" t="t" r="r" b="b"/>
            <a:pathLst>
              <a:path w="9490" h="6305" extrusionOk="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1331051" y="1643317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2385439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2963071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-493481" y="4066884"/>
            <a:ext cx="453865" cy="583750"/>
          </a:xfrm>
          <a:custGeom>
            <a:avLst/>
            <a:gdLst/>
            <a:ahLst/>
            <a:cxnLst/>
            <a:rect l="l" t="t" r="r" b="b"/>
            <a:pathLst>
              <a:path w="18915" h="24328" extrusionOk="0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-398749" y="4164688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398749" y="4238040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-398749" y="4311369"/>
            <a:ext cx="212428" cy="38248"/>
          </a:xfrm>
          <a:custGeom>
            <a:avLst/>
            <a:gdLst/>
            <a:ahLst/>
            <a:cxnLst/>
            <a:rect l="l" t="t" r="r" b="b"/>
            <a:pathLst>
              <a:path w="8853" h="1594" extrusionOk="0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3959391" y="2384451"/>
            <a:ext cx="385096" cy="427903"/>
          </a:xfrm>
          <a:custGeom>
            <a:avLst/>
            <a:gdLst/>
            <a:ahLst/>
            <a:cxnLst/>
            <a:rect l="l" t="t" r="r" b="b"/>
            <a:pathLst>
              <a:path w="16049" h="17833" extrusionOk="0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1338705" y="153948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1483875" y="232891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-1092516" y="2430305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-488898" y="1446198"/>
            <a:ext cx="145194" cy="145194"/>
          </a:xfrm>
          <a:custGeom>
            <a:avLst/>
            <a:gdLst/>
            <a:ahLst/>
            <a:cxnLst/>
            <a:rect l="l" t="t" r="r" b="b"/>
            <a:pathLst>
              <a:path w="6051" h="6051" extrusionOk="0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936452" y="266508"/>
            <a:ext cx="143682" cy="145194"/>
          </a:xfrm>
          <a:custGeom>
            <a:avLst/>
            <a:gdLst/>
            <a:ahLst/>
            <a:cxnLst/>
            <a:rect l="l" t="t" r="r" b="b"/>
            <a:pathLst>
              <a:path w="5988" h="6051" extrusionOk="0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-1092516" y="2699241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169693" y="143549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849711" y="1453829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-790354" y="204613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3445946" y="532397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rgbClr val="FA6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1256018" y="481959"/>
            <a:ext cx="129909" cy="302217"/>
          </a:xfrm>
          <a:custGeom>
            <a:avLst/>
            <a:gdLst/>
            <a:ahLst/>
            <a:cxnLst/>
            <a:rect l="l" t="t" r="r" b="b"/>
            <a:pathLst>
              <a:path w="5414" h="12595" extrusionOk="0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-432366" y="3597758"/>
            <a:ext cx="129909" cy="302577"/>
          </a:xfrm>
          <a:custGeom>
            <a:avLst/>
            <a:gdLst/>
            <a:ahLst/>
            <a:cxnLst/>
            <a:rect l="l" t="t" r="r" b="b"/>
            <a:pathLst>
              <a:path w="5414" h="12610" extrusionOk="0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-1074160" y="481959"/>
            <a:ext cx="128373" cy="302217"/>
          </a:xfrm>
          <a:custGeom>
            <a:avLst/>
            <a:gdLst/>
            <a:ahLst/>
            <a:cxnLst/>
            <a:rect l="l" t="t" r="r" b="b"/>
            <a:pathLst>
              <a:path w="5350" h="12595" extrusionOk="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>
            <a:off x="-432366" y="1941311"/>
            <a:ext cx="129909" cy="1601450"/>
          </a:xfrm>
          <a:custGeom>
            <a:avLst/>
            <a:gdLst/>
            <a:ahLst/>
            <a:cxnLst/>
            <a:rect l="l" t="t" r="r" b="b"/>
            <a:pathLst>
              <a:path w="5414" h="66741" extrusionOk="0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3209091" y="4536010"/>
            <a:ext cx="1005510" cy="152824"/>
          </a:xfrm>
          <a:custGeom>
            <a:avLst/>
            <a:gdLst/>
            <a:ahLst/>
            <a:cxnLst/>
            <a:rect l="l" t="t" r="r" b="b"/>
            <a:pathLst>
              <a:path w="41905" h="6369" extrusionOk="0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168637" y="4665895"/>
            <a:ext cx="1180770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-1356869" y="2564773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-1317134" y="1615819"/>
            <a:ext cx="594452" cy="129909"/>
          </a:xfrm>
          <a:custGeom>
            <a:avLst/>
            <a:gdLst/>
            <a:ahLst/>
            <a:cxnLst/>
            <a:rect l="l" t="t" r="r" b="b"/>
            <a:pathLst>
              <a:path w="24774" h="5414" extrusionOk="0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3688919" y="3380771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875336" y="3379235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3779068" y="3467873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3867706" y="3617626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3650719" y="333033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3650719" y="3830030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-522515" y="481959"/>
            <a:ext cx="88638" cy="171180"/>
          </a:xfrm>
          <a:custGeom>
            <a:avLst/>
            <a:gdLst/>
            <a:ahLst/>
            <a:cxnLst/>
            <a:rect l="l" t="t" r="r" b="b"/>
            <a:pathLst>
              <a:path w="3694" h="7134" extrusionOk="0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-415569" y="478912"/>
            <a:ext cx="142146" cy="175763"/>
          </a:xfrm>
          <a:custGeom>
            <a:avLst/>
            <a:gdLst/>
            <a:ahLst/>
            <a:cxnLst/>
            <a:rect l="l" t="t" r="r" b="b"/>
            <a:pathLst>
              <a:path w="5924" h="7325" extrusionOk="0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12309" y="4484061"/>
            <a:ext cx="155896" cy="203262"/>
          </a:xfrm>
          <a:custGeom>
            <a:avLst/>
            <a:gdLst/>
            <a:ahLst/>
            <a:cxnLst/>
            <a:rect l="l" t="t" r="r" b="b"/>
            <a:pathLst>
              <a:path w="6497" h="8471" extrusionOk="0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192632" y="4384722"/>
            <a:ext cx="198679" cy="365252"/>
          </a:xfrm>
          <a:custGeom>
            <a:avLst/>
            <a:gdLst/>
            <a:ahLst/>
            <a:cxnLst/>
            <a:rect l="l" t="t" r="r" b="b"/>
            <a:pathLst>
              <a:path w="8280" h="15222" extrusionOk="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3801989" y="40867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907848-CDB0-8F20-E056-A56331C1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5" y="1980291"/>
            <a:ext cx="1161259" cy="11612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44C0D5-B283-019B-1B14-5799D721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245" y="1472610"/>
            <a:ext cx="426757" cy="4267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8E0E43-8741-A39C-D1B4-BE2565870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258" y="2502898"/>
            <a:ext cx="298730" cy="29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>
            <a:spLocks noGrp="1"/>
          </p:cNvSpPr>
          <p:nvPr>
            <p:ph type="ctrTitle"/>
          </p:nvPr>
        </p:nvSpPr>
        <p:spPr>
          <a:xfrm>
            <a:off x="4571999" y="1102512"/>
            <a:ext cx="3366678" cy="1237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rgbClr val="FF6600"/>
                </a:solidFill>
                <a:effectLst>
                  <a:glow rad="228600">
                    <a:srgbClr val="7030A0">
                      <a:alpha val="40000"/>
                    </a:srgbClr>
                  </a:glow>
                </a:effectLst>
              </a:rPr>
              <a:t>Sistema operativo UBUNTU</a:t>
            </a:r>
            <a:endParaRPr sz="3000" dirty="0">
              <a:solidFill>
                <a:srgbClr val="FF6600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</a:endParaRPr>
          </a:p>
        </p:txBody>
      </p:sp>
      <p:sp>
        <p:nvSpPr>
          <p:cNvPr id="263" name="Google Shape;263;p24"/>
          <p:cNvSpPr txBox="1">
            <a:spLocks noGrp="1"/>
          </p:cNvSpPr>
          <p:nvPr>
            <p:ph type="subTitle" idx="1"/>
          </p:nvPr>
        </p:nvSpPr>
        <p:spPr>
          <a:xfrm>
            <a:off x="4571999" y="2571750"/>
            <a:ext cx="4255911" cy="23502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Ubuntu es un sistema operativo de código abierto y gratuito basado en Linux. Es una de las distribuciones más populares de Linux y está diseñado para ser fácil de usar y accesible para usuarios de todos los niveles de habilidad</a:t>
            </a:r>
            <a:endParaRPr sz="1200" dirty="0"/>
          </a:p>
        </p:txBody>
      </p:sp>
      <p:cxnSp>
        <p:nvCxnSpPr>
          <p:cNvPr id="264" name="Google Shape;264;p24"/>
          <p:cNvCxnSpPr>
            <a:cxnSpLocks/>
          </p:cNvCxnSpPr>
          <p:nvPr/>
        </p:nvCxnSpPr>
        <p:spPr>
          <a:xfrm>
            <a:off x="4391378" y="2283850"/>
            <a:ext cx="5026847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4"/>
          <p:cNvSpPr txBox="1">
            <a:spLocks noGrp="1"/>
          </p:cNvSpPr>
          <p:nvPr>
            <p:ph type="ctrTitle"/>
          </p:nvPr>
        </p:nvSpPr>
        <p:spPr>
          <a:xfrm>
            <a:off x="1047575" y="3192350"/>
            <a:ext cx="24675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S.O</a:t>
            </a:r>
            <a:endParaRPr lang="es-PA" dirty="0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6C60A8-8A7D-C541-86F3-4993D1671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72" y="807005"/>
            <a:ext cx="2467501" cy="24675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F81075-59F1-2797-8C7F-1B5FF52BF3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6879"/>
            <a:ext cx="1196621" cy="1196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ctrTitle"/>
          </p:nvPr>
        </p:nvSpPr>
        <p:spPr>
          <a:xfrm>
            <a:off x="4909272" y="1727006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 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298" name="Google Shape;298;p26"/>
          <p:cNvCxnSpPr>
            <a:cxnSpLocks/>
          </p:cNvCxnSpPr>
          <p:nvPr/>
        </p:nvCxnSpPr>
        <p:spPr>
          <a:xfrm flipV="1">
            <a:off x="4755833" y="2169332"/>
            <a:ext cx="4388167" cy="15781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6"/>
          <p:cNvSpPr/>
          <p:nvPr/>
        </p:nvSpPr>
        <p:spPr>
          <a:xfrm>
            <a:off x="1953596" y="1830067"/>
            <a:ext cx="1094271" cy="2041506"/>
          </a:xfrm>
          <a:custGeom>
            <a:avLst/>
            <a:gdLst/>
            <a:ahLst/>
            <a:cxnLst/>
            <a:rect l="l" t="t" r="r" b="b"/>
            <a:pathLst>
              <a:path w="78009" h="145536" fill="none" extrusionOk="0">
                <a:moveTo>
                  <a:pt x="9069" y="1"/>
                </a:moveTo>
                <a:lnTo>
                  <a:pt x="68940" y="1"/>
                </a:lnTo>
                <a:cubicBezTo>
                  <a:pt x="73962" y="1"/>
                  <a:pt x="78008" y="4096"/>
                  <a:pt x="78008" y="9118"/>
                </a:cubicBezTo>
                <a:lnTo>
                  <a:pt x="78008" y="136418"/>
                </a:lnTo>
                <a:cubicBezTo>
                  <a:pt x="78008" y="141440"/>
                  <a:pt x="73962" y="145535"/>
                  <a:pt x="68940" y="145535"/>
                </a:cubicBezTo>
                <a:lnTo>
                  <a:pt x="9069" y="145535"/>
                </a:lnTo>
                <a:cubicBezTo>
                  <a:pt x="4047" y="145535"/>
                  <a:pt x="0" y="141440"/>
                  <a:pt x="0" y="136418"/>
                </a:cubicBezTo>
                <a:lnTo>
                  <a:pt x="0" y="9118"/>
                </a:lnTo>
                <a:cubicBezTo>
                  <a:pt x="0" y="4096"/>
                  <a:pt x="4047" y="1"/>
                  <a:pt x="9069" y="1"/>
                </a:cubicBezTo>
                <a:close/>
              </a:path>
            </a:pathLst>
          </a:custGeom>
          <a:noFill/>
          <a:ln w="30475" cap="flat" cmpd="sng">
            <a:solidFill>
              <a:srgbClr val="7030A0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2056879" y="1992173"/>
            <a:ext cx="887043" cy="1628410"/>
          </a:xfrm>
          <a:custGeom>
            <a:avLst/>
            <a:gdLst/>
            <a:ahLst/>
            <a:cxnLst/>
            <a:rect l="l" t="t" r="r" b="b"/>
            <a:pathLst>
              <a:path w="63236" h="116087" extrusionOk="0">
                <a:moveTo>
                  <a:pt x="2682" y="1"/>
                </a:moveTo>
                <a:cubicBezTo>
                  <a:pt x="1219" y="1"/>
                  <a:pt x="0" y="1171"/>
                  <a:pt x="0" y="2682"/>
                </a:cubicBezTo>
                <a:lnTo>
                  <a:pt x="0" y="113405"/>
                </a:lnTo>
                <a:cubicBezTo>
                  <a:pt x="0" y="114917"/>
                  <a:pt x="1219" y="116087"/>
                  <a:pt x="2682" y="116087"/>
                </a:cubicBezTo>
                <a:lnTo>
                  <a:pt x="60554" y="116087"/>
                </a:lnTo>
                <a:cubicBezTo>
                  <a:pt x="62066" y="116087"/>
                  <a:pt x="63236" y="114917"/>
                  <a:pt x="63236" y="113405"/>
                </a:cubicBezTo>
                <a:lnTo>
                  <a:pt x="63236" y="2682"/>
                </a:lnTo>
                <a:cubicBezTo>
                  <a:pt x="63236" y="1171"/>
                  <a:pt x="62066" y="1"/>
                  <a:pt x="60554" y="1"/>
                </a:cubicBezTo>
                <a:close/>
              </a:path>
            </a:pathLst>
          </a:custGeom>
          <a:gradFill>
            <a:gsLst>
              <a:gs pos="0">
                <a:srgbClr val="052643">
                  <a:alpha val="53460"/>
                </a:srgbClr>
              </a:gs>
              <a:gs pos="100000">
                <a:srgbClr val="041523">
                  <a:alpha val="53460"/>
                </a:srgbClr>
              </a:gs>
            </a:gsLst>
            <a:path path="circle">
              <a:fillToRect l="50000" t="50000" r="50000" b="50000"/>
            </a:path>
            <a:tileRect/>
          </a:gradFill>
          <a:ln w="30475" cap="flat" cmpd="sng">
            <a:solidFill>
              <a:srgbClr val="7030A0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2396132" y="3661112"/>
            <a:ext cx="182624" cy="156421"/>
          </a:xfrm>
          <a:custGeom>
            <a:avLst/>
            <a:gdLst/>
            <a:ahLst/>
            <a:cxnLst/>
            <a:rect l="l" t="t" r="r" b="b"/>
            <a:pathLst>
              <a:path w="13019" h="11151" extrusionOk="0">
                <a:moveTo>
                  <a:pt x="7460" y="1"/>
                </a:moveTo>
                <a:cubicBezTo>
                  <a:pt x="2487" y="1"/>
                  <a:pt x="1" y="5997"/>
                  <a:pt x="3511" y="9508"/>
                </a:cubicBezTo>
                <a:cubicBezTo>
                  <a:pt x="4646" y="10643"/>
                  <a:pt x="6041" y="11151"/>
                  <a:pt x="7409" y="11151"/>
                </a:cubicBezTo>
                <a:cubicBezTo>
                  <a:pt x="10272" y="11151"/>
                  <a:pt x="13018" y="8924"/>
                  <a:pt x="13018" y="5559"/>
                </a:cubicBezTo>
                <a:cubicBezTo>
                  <a:pt x="13018" y="2487"/>
                  <a:pt x="10532" y="1"/>
                  <a:pt x="7460" y="1"/>
                </a:cubicBezTo>
                <a:close/>
              </a:path>
            </a:pathLst>
          </a:custGeom>
          <a:gradFill>
            <a:gsLst>
              <a:gs pos="0">
                <a:srgbClr val="052643"/>
              </a:gs>
              <a:gs pos="100000">
                <a:srgbClr val="041523"/>
              </a:gs>
            </a:gsLst>
            <a:path path="circle">
              <a:fillToRect l="50000" t="50000" r="50000" b="50000"/>
            </a:path>
            <a:tileRect/>
          </a:gradFill>
          <a:ln w="30475" cap="flat" cmpd="sng">
            <a:solidFill>
              <a:srgbClr val="7030A0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2392035" y="1893688"/>
            <a:ext cx="217496" cy="35574"/>
          </a:xfrm>
          <a:custGeom>
            <a:avLst/>
            <a:gdLst/>
            <a:ahLst/>
            <a:cxnLst/>
            <a:rect l="l" t="t" r="r" b="b"/>
            <a:pathLst>
              <a:path w="15505" h="2536" extrusionOk="0">
                <a:moveTo>
                  <a:pt x="1317" y="0"/>
                </a:moveTo>
                <a:cubicBezTo>
                  <a:pt x="585" y="0"/>
                  <a:pt x="0" y="536"/>
                  <a:pt x="0" y="1268"/>
                </a:cubicBezTo>
                <a:cubicBezTo>
                  <a:pt x="0" y="1950"/>
                  <a:pt x="585" y="2535"/>
                  <a:pt x="1317" y="2535"/>
                </a:cubicBezTo>
                <a:lnTo>
                  <a:pt x="14188" y="2535"/>
                </a:lnTo>
                <a:cubicBezTo>
                  <a:pt x="14919" y="2535"/>
                  <a:pt x="15456" y="1950"/>
                  <a:pt x="15504" y="1268"/>
                </a:cubicBezTo>
                <a:cubicBezTo>
                  <a:pt x="15456" y="536"/>
                  <a:pt x="14919" y="0"/>
                  <a:pt x="14188" y="0"/>
                </a:cubicBezTo>
                <a:close/>
              </a:path>
            </a:pathLst>
          </a:custGeom>
          <a:solidFill>
            <a:srgbClr val="161234"/>
          </a:solidFill>
          <a:ln w="30475" cap="flat" cmpd="sng">
            <a:solidFill>
              <a:srgbClr val="7030A0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2251814" y="3281499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1" y="3950"/>
                  <a:pt x="2292" y="6241"/>
                </a:cubicBezTo>
                <a:cubicBezTo>
                  <a:pt x="3050" y="6983"/>
                  <a:pt x="3972" y="7316"/>
                  <a:pt x="4872" y="7316"/>
                </a:cubicBezTo>
                <a:cubicBezTo>
                  <a:pt x="6750" y="7316"/>
                  <a:pt x="8533" y="5866"/>
                  <a:pt x="8533" y="3657"/>
                </a:cubicBezTo>
                <a:cubicBezTo>
                  <a:pt x="8533" y="1609"/>
                  <a:pt x="6924" y="0"/>
                  <a:pt x="4876" y="0"/>
                </a:cubicBezTo>
                <a:close/>
              </a:path>
            </a:pathLst>
          </a:custGeom>
          <a:solidFill>
            <a:srgbClr val="FF0000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6F1A"/>
              </a:solidFill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2326365" y="3384094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1"/>
                </a:moveTo>
                <a:lnTo>
                  <a:pt x="1" y="2146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2327052" y="3444293"/>
            <a:ext cx="29430" cy="30103"/>
          </a:xfrm>
          <a:custGeom>
            <a:avLst/>
            <a:gdLst/>
            <a:ahLst/>
            <a:cxnLst/>
            <a:rect l="l" t="t" r="r" b="b"/>
            <a:pathLst>
              <a:path w="2098" h="2146" fill="none" extrusionOk="0">
                <a:moveTo>
                  <a:pt x="1" y="0"/>
                </a:moveTo>
                <a:lnTo>
                  <a:pt x="1" y="2145"/>
                </a:lnTo>
                <a:lnTo>
                  <a:pt x="2097" y="2145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2411185" y="3474385"/>
            <a:ext cx="409673" cy="14"/>
          </a:xfrm>
          <a:custGeom>
            <a:avLst/>
            <a:gdLst/>
            <a:ahLst/>
            <a:cxnLst/>
            <a:rect l="l" t="t" r="r" b="b"/>
            <a:pathLst>
              <a:path w="29205" h="1" fill="none" extrusionOk="0">
                <a:moveTo>
                  <a:pt x="0" y="0"/>
                </a:moveTo>
                <a:lnTo>
                  <a:pt x="2920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2848263" y="3444293"/>
            <a:ext cx="30103" cy="30103"/>
          </a:xfrm>
          <a:custGeom>
            <a:avLst/>
            <a:gdLst/>
            <a:ahLst/>
            <a:cxnLst/>
            <a:rect l="l" t="t" r="r" b="b"/>
            <a:pathLst>
              <a:path w="2146" h="2146" fill="none" extrusionOk="0">
                <a:moveTo>
                  <a:pt x="0" y="2145"/>
                </a:moveTo>
                <a:lnTo>
                  <a:pt x="2145" y="2145"/>
                </a:lnTo>
                <a:lnTo>
                  <a:pt x="214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2878356" y="3081768"/>
            <a:ext cx="14" cy="307090"/>
          </a:xfrm>
          <a:custGeom>
            <a:avLst/>
            <a:gdLst/>
            <a:ahLst/>
            <a:cxnLst/>
            <a:rect l="l" t="t" r="r" b="b"/>
            <a:pathLst>
              <a:path w="1" h="21892" fill="none" extrusionOk="0">
                <a:moveTo>
                  <a:pt x="0" y="21892"/>
                </a:moveTo>
                <a:lnTo>
                  <a:pt x="0" y="1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2878356" y="3024319"/>
            <a:ext cx="30103" cy="29416"/>
          </a:xfrm>
          <a:custGeom>
            <a:avLst/>
            <a:gdLst/>
            <a:ahLst/>
            <a:cxnLst/>
            <a:rect l="l" t="t" r="r" b="b"/>
            <a:pathLst>
              <a:path w="2146" h="2097" fill="none" extrusionOk="0">
                <a:moveTo>
                  <a:pt x="0" y="2097"/>
                </a:moveTo>
                <a:lnTo>
                  <a:pt x="0" y="0"/>
                </a:lnTo>
                <a:lnTo>
                  <a:pt x="2145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2970695" y="3024319"/>
            <a:ext cx="341962" cy="14"/>
          </a:xfrm>
          <a:custGeom>
            <a:avLst/>
            <a:gdLst/>
            <a:ahLst/>
            <a:cxnLst/>
            <a:rect l="l" t="t" r="r" b="b"/>
            <a:pathLst>
              <a:path w="24378" h="1" fill="none" extrusionOk="0">
                <a:moveTo>
                  <a:pt x="0" y="0"/>
                </a:moveTo>
                <a:lnTo>
                  <a:pt x="24378" y="0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3344151" y="3024319"/>
            <a:ext cx="29416" cy="29416"/>
          </a:xfrm>
          <a:custGeom>
            <a:avLst/>
            <a:gdLst/>
            <a:ahLst/>
            <a:cxnLst/>
            <a:rect l="l" t="t" r="r" b="b"/>
            <a:pathLst>
              <a:path w="2097" h="2097" fill="none" extrusionOk="0">
                <a:moveTo>
                  <a:pt x="0" y="0"/>
                </a:moveTo>
                <a:lnTo>
                  <a:pt x="2097" y="0"/>
                </a:lnTo>
                <a:lnTo>
                  <a:pt x="2097" y="2097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3373557" y="3107076"/>
            <a:ext cx="14" cy="292053"/>
          </a:xfrm>
          <a:custGeom>
            <a:avLst/>
            <a:gdLst/>
            <a:ahLst/>
            <a:cxnLst/>
            <a:rect l="l" t="t" r="r" b="b"/>
            <a:pathLst>
              <a:path w="1" h="20820" fill="none" extrusionOk="0">
                <a:moveTo>
                  <a:pt x="1" y="1"/>
                </a:moveTo>
                <a:lnTo>
                  <a:pt x="1" y="20819"/>
                </a:lnTo>
              </a:path>
            </a:pathLst>
          </a:custGeom>
          <a:solidFill>
            <a:srgbClr val="48FFD5"/>
          </a:solidFill>
          <a:ln w="30475" cap="rnd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3373557" y="3425816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1"/>
                </a:move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1673154" y="2077680"/>
            <a:ext cx="29430" cy="14"/>
          </a:xfrm>
          <a:custGeom>
            <a:avLst/>
            <a:gdLst/>
            <a:ahLst/>
            <a:cxnLst/>
            <a:rect l="l" t="t" r="r" b="b"/>
            <a:pathLst>
              <a:path w="2098" h="1" fill="none" extrusionOk="0">
                <a:moveTo>
                  <a:pt x="1" y="0"/>
                </a:moveTo>
                <a:lnTo>
                  <a:pt x="2097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1736762" y="2077680"/>
            <a:ext cx="50625" cy="14"/>
          </a:xfrm>
          <a:custGeom>
            <a:avLst/>
            <a:gdLst/>
            <a:ahLst/>
            <a:cxnLst/>
            <a:rect l="l" t="t" r="r" b="b"/>
            <a:pathLst>
              <a:path w="3609" h="1" fill="none" extrusionOk="0">
                <a:moveTo>
                  <a:pt x="1" y="0"/>
                </a:moveTo>
                <a:lnTo>
                  <a:pt x="3609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1804480" y="2077680"/>
            <a:ext cx="30103" cy="29416"/>
          </a:xfrm>
          <a:custGeom>
            <a:avLst/>
            <a:gdLst/>
            <a:ahLst/>
            <a:cxnLst/>
            <a:rect l="l" t="t" r="r" b="b"/>
            <a:pathLst>
              <a:path w="2146" h="2097" fill="none" extrusionOk="0">
                <a:moveTo>
                  <a:pt x="1" y="0"/>
                </a:moveTo>
                <a:lnTo>
                  <a:pt x="2146" y="0"/>
                </a:lnTo>
                <a:lnTo>
                  <a:pt x="2146" y="2097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1833900" y="2169332"/>
            <a:ext cx="14" cy="464394"/>
          </a:xfrm>
          <a:custGeom>
            <a:avLst/>
            <a:gdLst/>
            <a:ahLst/>
            <a:cxnLst/>
            <a:rect l="l" t="t" r="r" b="b"/>
            <a:pathLst>
              <a:path w="1" h="33106" fill="none" extrusionOk="0">
                <a:moveTo>
                  <a:pt x="0" y="0"/>
                </a:moveTo>
                <a:lnTo>
                  <a:pt x="0" y="33105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1834573" y="2665217"/>
            <a:ext cx="29430" cy="30117"/>
          </a:xfrm>
          <a:custGeom>
            <a:avLst/>
            <a:gdLst/>
            <a:ahLst/>
            <a:cxnLst/>
            <a:rect l="l" t="t" r="r" b="b"/>
            <a:pathLst>
              <a:path w="2098" h="2147" fill="none" extrusionOk="0">
                <a:moveTo>
                  <a:pt x="1" y="1"/>
                </a:moveTo>
                <a:lnTo>
                  <a:pt x="1" y="2146"/>
                </a:lnTo>
                <a:lnTo>
                  <a:pt x="2097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1923504" y="2695323"/>
            <a:ext cx="681189" cy="14"/>
          </a:xfrm>
          <a:custGeom>
            <a:avLst/>
            <a:gdLst/>
            <a:ahLst/>
            <a:cxnLst/>
            <a:rect l="l" t="t" r="r" b="b"/>
            <a:pathLst>
              <a:path w="48561" h="1" fill="none" extrusionOk="0">
                <a:moveTo>
                  <a:pt x="0" y="0"/>
                </a:moveTo>
                <a:lnTo>
                  <a:pt x="48560" y="0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2634164" y="2695323"/>
            <a:ext cx="30103" cy="14"/>
          </a:xfrm>
          <a:custGeom>
            <a:avLst/>
            <a:gdLst/>
            <a:ahLst/>
            <a:cxnLst/>
            <a:rect l="l" t="t" r="r" b="b"/>
            <a:pathLst>
              <a:path w="2146" h="1" fill="none" extrusionOk="0">
                <a:moveTo>
                  <a:pt x="1" y="0"/>
                </a:moveTo>
                <a:lnTo>
                  <a:pt x="2146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2608856" y="2648129"/>
            <a:ext cx="119697" cy="102934"/>
          </a:xfrm>
          <a:custGeom>
            <a:avLst/>
            <a:gdLst/>
            <a:ahLst/>
            <a:cxnLst/>
            <a:rect l="l" t="t" r="r" b="b"/>
            <a:pathLst>
              <a:path w="8533" h="7338" extrusionOk="0">
                <a:moveTo>
                  <a:pt x="4876" y="0"/>
                </a:moveTo>
                <a:cubicBezTo>
                  <a:pt x="1610" y="0"/>
                  <a:pt x="1" y="3949"/>
                  <a:pt x="2292" y="6241"/>
                </a:cubicBezTo>
                <a:cubicBezTo>
                  <a:pt x="3035" y="6999"/>
                  <a:pt x="3951" y="7338"/>
                  <a:pt x="4851" y="7338"/>
                </a:cubicBezTo>
                <a:cubicBezTo>
                  <a:pt x="6729" y="7338"/>
                  <a:pt x="8533" y="5865"/>
                  <a:pt x="8533" y="3657"/>
                </a:cubicBezTo>
                <a:cubicBezTo>
                  <a:pt x="8533" y="1658"/>
                  <a:pt x="6875" y="0"/>
                  <a:pt x="4876" y="0"/>
                </a:cubicBezTo>
                <a:close/>
              </a:path>
            </a:pathLst>
          </a:custGeom>
          <a:solidFill>
            <a:srgbClr val="FF0000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1611594" y="3639226"/>
            <a:ext cx="30103" cy="14"/>
          </a:xfrm>
          <a:custGeom>
            <a:avLst/>
            <a:gdLst/>
            <a:ahLst/>
            <a:cxnLst/>
            <a:rect l="l" t="t" r="r" b="b"/>
            <a:pathLst>
              <a:path w="2146" h="1" fill="none" extrusionOk="0">
                <a:moveTo>
                  <a:pt x="1" y="0"/>
                </a:moveTo>
                <a:lnTo>
                  <a:pt x="2146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1724458" y="360980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0" y="2146"/>
                </a:moveTo>
                <a:lnTo>
                  <a:pt x="2146" y="2146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1754551" y="3238402"/>
            <a:ext cx="14" cy="313935"/>
          </a:xfrm>
          <a:custGeom>
            <a:avLst/>
            <a:gdLst/>
            <a:ahLst/>
            <a:cxnLst/>
            <a:rect l="l" t="t" r="r" b="b"/>
            <a:pathLst>
              <a:path w="1" h="22380" fill="none" extrusionOk="0">
                <a:moveTo>
                  <a:pt x="1" y="22379"/>
                </a:moveTo>
                <a:lnTo>
                  <a:pt x="1" y="1"/>
                </a:lnTo>
              </a:path>
            </a:pathLst>
          </a:custGeom>
          <a:noFill/>
          <a:ln w="30475" cap="rnd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1754551" y="317957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1" y="2146"/>
                </a:moveTo>
                <a:lnTo>
                  <a:pt x="1" y="1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1840732" y="3179578"/>
            <a:ext cx="871318" cy="14"/>
          </a:xfrm>
          <a:custGeom>
            <a:avLst/>
            <a:gdLst/>
            <a:ahLst/>
            <a:cxnLst/>
            <a:rect l="l" t="t" r="r" b="b"/>
            <a:pathLst>
              <a:path w="62115" h="1" fill="none" extrusionOk="0">
                <a:moveTo>
                  <a:pt x="1" y="1"/>
                </a:moveTo>
                <a:lnTo>
                  <a:pt x="62115" y="1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6"/>
          <p:cNvSpPr/>
          <p:nvPr/>
        </p:nvSpPr>
        <p:spPr>
          <a:xfrm>
            <a:off x="2740183" y="3179578"/>
            <a:ext cx="30103" cy="30117"/>
          </a:xfrm>
          <a:custGeom>
            <a:avLst/>
            <a:gdLst/>
            <a:ahLst/>
            <a:cxnLst/>
            <a:rect l="l" t="t" r="r" b="b"/>
            <a:pathLst>
              <a:path w="2146" h="2147" fill="none" extrusionOk="0">
                <a:moveTo>
                  <a:pt x="1" y="1"/>
                </a:moveTo>
                <a:lnTo>
                  <a:pt x="2146" y="1"/>
                </a:lnTo>
                <a:lnTo>
                  <a:pt x="2146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2770275" y="3289706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0"/>
                </a:move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2699147" y="3284235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0" y="3950"/>
                  <a:pt x="2292" y="6241"/>
                </a:cubicBezTo>
                <a:cubicBezTo>
                  <a:pt x="3050" y="6983"/>
                  <a:pt x="3972" y="7316"/>
                  <a:pt x="4872" y="7316"/>
                </a:cubicBezTo>
                <a:cubicBezTo>
                  <a:pt x="6750" y="7316"/>
                  <a:pt x="8533" y="5866"/>
                  <a:pt x="8533" y="3657"/>
                </a:cubicBezTo>
                <a:cubicBezTo>
                  <a:pt x="8533" y="1609"/>
                  <a:pt x="6924" y="0"/>
                  <a:pt x="4876" y="0"/>
                </a:cubicBezTo>
                <a:close/>
              </a:path>
            </a:pathLst>
          </a:custGeom>
          <a:solidFill>
            <a:srgbClr val="FF0000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6F1A"/>
              </a:solidFill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2526098" y="3007905"/>
            <a:ext cx="14" cy="29416"/>
          </a:xfrm>
          <a:custGeom>
            <a:avLst/>
            <a:gdLst/>
            <a:ahLst/>
            <a:cxnLst/>
            <a:rect l="l" t="t" r="r" b="b"/>
            <a:pathLst>
              <a:path w="1" h="2097" fill="none" extrusionOk="0">
                <a:moveTo>
                  <a:pt x="0" y="2097"/>
                </a:moveTo>
                <a:lnTo>
                  <a:pt x="0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2526098" y="2548944"/>
            <a:ext cx="14" cy="404890"/>
          </a:xfrm>
          <a:custGeom>
            <a:avLst/>
            <a:gdLst/>
            <a:ahLst/>
            <a:cxnLst/>
            <a:rect l="l" t="t" r="r" b="b"/>
            <a:pathLst>
              <a:path w="1" h="28864" fill="none" extrusionOk="0">
                <a:moveTo>
                  <a:pt x="0" y="28864"/>
                </a:moveTo>
                <a:lnTo>
                  <a:pt x="0" y="1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2526785" y="2492168"/>
            <a:ext cx="29416" cy="30117"/>
          </a:xfrm>
          <a:custGeom>
            <a:avLst/>
            <a:gdLst/>
            <a:ahLst/>
            <a:cxnLst/>
            <a:rect l="l" t="t" r="r" b="b"/>
            <a:pathLst>
              <a:path w="2097" h="2147" fill="none" extrusionOk="0">
                <a:moveTo>
                  <a:pt x="0" y="2146"/>
                </a:moveTo>
                <a:lnTo>
                  <a:pt x="0" y="1"/>
                </a:lnTo>
                <a:lnTo>
                  <a:pt x="2097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2615014" y="2492168"/>
            <a:ext cx="904830" cy="14"/>
          </a:xfrm>
          <a:custGeom>
            <a:avLst/>
            <a:gdLst/>
            <a:ahLst/>
            <a:cxnLst/>
            <a:rect l="l" t="t" r="r" b="b"/>
            <a:pathLst>
              <a:path w="64504" h="1" fill="none" extrusionOk="0">
                <a:moveTo>
                  <a:pt x="1" y="1"/>
                </a:moveTo>
                <a:lnTo>
                  <a:pt x="64504" y="1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6"/>
          <p:cNvSpPr/>
          <p:nvPr/>
        </p:nvSpPr>
        <p:spPr>
          <a:xfrm>
            <a:off x="3549342" y="2462076"/>
            <a:ext cx="30117" cy="30103"/>
          </a:xfrm>
          <a:custGeom>
            <a:avLst/>
            <a:gdLst/>
            <a:ahLst/>
            <a:cxnLst/>
            <a:rect l="l" t="t" r="r" b="b"/>
            <a:pathLst>
              <a:path w="2147" h="2146" fill="none" extrusionOk="0">
                <a:moveTo>
                  <a:pt x="1" y="2146"/>
                </a:moveTo>
                <a:lnTo>
                  <a:pt x="2146" y="2146"/>
                </a:lnTo>
                <a:lnTo>
                  <a:pt x="2146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3579448" y="2350587"/>
            <a:ext cx="14" cy="67037"/>
          </a:xfrm>
          <a:custGeom>
            <a:avLst/>
            <a:gdLst/>
            <a:ahLst/>
            <a:cxnLst/>
            <a:rect l="l" t="t" r="r" b="b"/>
            <a:pathLst>
              <a:path w="1" h="4779" fill="none" extrusionOk="0">
                <a:moveTo>
                  <a:pt x="0" y="4779"/>
                </a:moveTo>
                <a:lnTo>
                  <a:pt x="0" y="1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6"/>
          <p:cNvSpPr/>
          <p:nvPr/>
        </p:nvSpPr>
        <p:spPr>
          <a:xfrm>
            <a:off x="3579448" y="2297922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0" y="2146"/>
                </a:moveTo>
                <a:lnTo>
                  <a:pt x="0" y="0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2473432" y="3007217"/>
            <a:ext cx="103284" cy="103284"/>
          </a:xfrm>
          <a:custGeom>
            <a:avLst/>
            <a:gdLst/>
            <a:ahLst/>
            <a:cxnLst/>
            <a:rect l="l" t="t" r="r" b="b"/>
            <a:pathLst>
              <a:path w="7363" h="7363" extrusionOk="0">
                <a:moveTo>
                  <a:pt x="3657" y="1"/>
                </a:moveTo>
                <a:cubicBezTo>
                  <a:pt x="1658" y="1"/>
                  <a:pt x="0" y="1658"/>
                  <a:pt x="0" y="3706"/>
                </a:cubicBezTo>
                <a:cubicBezTo>
                  <a:pt x="0" y="5754"/>
                  <a:pt x="1658" y="7363"/>
                  <a:pt x="3657" y="7363"/>
                </a:cubicBezTo>
                <a:cubicBezTo>
                  <a:pt x="5705" y="7363"/>
                  <a:pt x="7362" y="5754"/>
                  <a:pt x="7362" y="3706"/>
                </a:cubicBezTo>
                <a:cubicBezTo>
                  <a:pt x="7362" y="1658"/>
                  <a:pt x="5705" y="1"/>
                  <a:pt x="3657" y="1"/>
                </a:cubicBezTo>
                <a:close/>
              </a:path>
            </a:pathLst>
          </a:custGeom>
          <a:solidFill>
            <a:srgbClr val="FFFFFF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6F1A"/>
              </a:solidFill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2811324" y="1640604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0" y="1"/>
                </a:moveTo>
                <a:lnTo>
                  <a:pt x="0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6"/>
          <p:cNvSpPr/>
          <p:nvPr/>
        </p:nvSpPr>
        <p:spPr>
          <a:xfrm>
            <a:off x="2811324" y="1728160"/>
            <a:ext cx="14" cy="547143"/>
          </a:xfrm>
          <a:custGeom>
            <a:avLst/>
            <a:gdLst/>
            <a:ahLst/>
            <a:cxnLst/>
            <a:rect l="l" t="t" r="r" b="b"/>
            <a:pathLst>
              <a:path w="1" h="39005" fill="none" extrusionOk="0">
                <a:moveTo>
                  <a:pt x="0" y="0"/>
                </a:moveTo>
                <a:lnTo>
                  <a:pt x="0" y="39004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6"/>
          <p:cNvSpPr/>
          <p:nvPr/>
        </p:nvSpPr>
        <p:spPr>
          <a:xfrm>
            <a:off x="2781905" y="2304754"/>
            <a:ext cx="30103" cy="29430"/>
          </a:xfrm>
          <a:custGeom>
            <a:avLst/>
            <a:gdLst/>
            <a:ahLst/>
            <a:cxnLst/>
            <a:rect l="l" t="t" r="r" b="b"/>
            <a:pathLst>
              <a:path w="2146" h="2098" fill="none" extrusionOk="0">
                <a:moveTo>
                  <a:pt x="2146" y="1"/>
                </a:moveTo>
                <a:lnTo>
                  <a:pt x="2146" y="2097"/>
                </a:lnTo>
                <a:lnTo>
                  <a:pt x="1" y="2097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6"/>
          <p:cNvSpPr/>
          <p:nvPr/>
        </p:nvSpPr>
        <p:spPr>
          <a:xfrm>
            <a:off x="2296272" y="2334173"/>
            <a:ext cx="428147" cy="14"/>
          </a:xfrm>
          <a:custGeom>
            <a:avLst/>
            <a:gdLst/>
            <a:ahLst/>
            <a:cxnLst/>
            <a:rect l="l" t="t" r="r" b="b"/>
            <a:pathLst>
              <a:path w="30522" h="1" fill="none" extrusionOk="0">
                <a:moveTo>
                  <a:pt x="30521" y="0"/>
                </a:moveTo>
                <a:lnTo>
                  <a:pt x="1" y="0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"/>
          <p:cNvSpPr/>
          <p:nvPr/>
        </p:nvSpPr>
        <p:spPr>
          <a:xfrm>
            <a:off x="2237448" y="2334173"/>
            <a:ext cx="30103" cy="30103"/>
          </a:xfrm>
          <a:custGeom>
            <a:avLst/>
            <a:gdLst/>
            <a:ahLst/>
            <a:cxnLst/>
            <a:rect l="l" t="t" r="r" b="b"/>
            <a:pathLst>
              <a:path w="2146" h="2146" fill="none" extrusionOk="0">
                <a:moveTo>
                  <a:pt x="2146" y="0"/>
                </a:moveTo>
                <a:lnTo>
                  <a:pt x="1" y="0"/>
                </a:lnTo>
                <a:lnTo>
                  <a:pt x="1" y="2146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6"/>
          <p:cNvSpPr/>
          <p:nvPr/>
        </p:nvSpPr>
        <p:spPr>
          <a:xfrm>
            <a:off x="2237448" y="2418993"/>
            <a:ext cx="14" cy="411034"/>
          </a:xfrm>
          <a:custGeom>
            <a:avLst/>
            <a:gdLst/>
            <a:ahLst/>
            <a:cxnLst/>
            <a:rect l="l" t="t" r="r" b="b"/>
            <a:pathLst>
              <a:path w="1" h="29302" fill="none" extrusionOk="0">
                <a:moveTo>
                  <a:pt x="1" y="0"/>
                </a:moveTo>
                <a:lnTo>
                  <a:pt x="1" y="29302"/>
                </a:lnTo>
              </a:path>
            </a:pathLst>
          </a:custGeom>
          <a:noFill/>
          <a:ln w="30475" cap="rnd" cmpd="sng">
            <a:solidFill>
              <a:srgbClr val="FA6F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6"/>
          <p:cNvSpPr/>
          <p:nvPr/>
        </p:nvSpPr>
        <p:spPr>
          <a:xfrm>
            <a:off x="2237448" y="2857429"/>
            <a:ext cx="14" cy="30103"/>
          </a:xfrm>
          <a:custGeom>
            <a:avLst/>
            <a:gdLst/>
            <a:ahLst/>
            <a:cxnLst/>
            <a:rect l="l" t="t" r="r" b="b"/>
            <a:pathLst>
              <a:path w="1" h="2146" fill="none" extrusionOk="0">
                <a:moveTo>
                  <a:pt x="1" y="0"/>
                </a:moveTo>
                <a:lnTo>
                  <a:pt x="1" y="2145"/>
                </a:lnTo>
              </a:path>
            </a:pathLst>
          </a:custGeom>
          <a:noFill/>
          <a:ln w="304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6"/>
          <p:cNvSpPr/>
          <p:nvPr/>
        </p:nvSpPr>
        <p:spPr>
          <a:xfrm>
            <a:off x="2166320" y="2837592"/>
            <a:ext cx="119697" cy="102639"/>
          </a:xfrm>
          <a:custGeom>
            <a:avLst/>
            <a:gdLst/>
            <a:ahLst/>
            <a:cxnLst/>
            <a:rect l="l" t="t" r="r" b="b"/>
            <a:pathLst>
              <a:path w="8533" h="7317" extrusionOk="0">
                <a:moveTo>
                  <a:pt x="4876" y="0"/>
                </a:moveTo>
                <a:cubicBezTo>
                  <a:pt x="1658" y="0"/>
                  <a:pt x="0" y="3949"/>
                  <a:pt x="2292" y="6241"/>
                </a:cubicBezTo>
                <a:cubicBezTo>
                  <a:pt x="3050" y="6983"/>
                  <a:pt x="3971" y="7316"/>
                  <a:pt x="4871" y="7316"/>
                </a:cubicBezTo>
                <a:cubicBezTo>
                  <a:pt x="6749" y="7316"/>
                  <a:pt x="8532" y="5865"/>
                  <a:pt x="8532" y="3657"/>
                </a:cubicBezTo>
                <a:cubicBezTo>
                  <a:pt x="8532" y="1658"/>
                  <a:pt x="6923" y="0"/>
                  <a:pt x="4876" y="0"/>
                </a:cubicBezTo>
                <a:close/>
              </a:path>
            </a:pathLst>
          </a:custGeom>
          <a:solidFill>
            <a:srgbClr val="FF0000"/>
          </a:solidFill>
          <a:ln w="30475" cap="flat" cmpd="sng">
            <a:solidFill>
              <a:schemeClr val="accent1"/>
            </a:solidFill>
            <a:prstDash val="solid"/>
            <a:miter lim="4875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6F1A"/>
              </a:solidFill>
            </a:endParaRPr>
          </a:p>
        </p:txBody>
      </p:sp>
      <p:grpSp>
        <p:nvGrpSpPr>
          <p:cNvPr id="349" name="Google Shape;349;p26"/>
          <p:cNvGrpSpPr/>
          <p:nvPr/>
        </p:nvGrpSpPr>
        <p:grpSpPr>
          <a:xfrm>
            <a:off x="3390291" y="1782576"/>
            <a:ext cx="406573" cy="402537"/>
            <a:chOff x="462200" y="569000"/>
            <a:chExt cx="1901650" cy="1882775"/>
          </a:xfrm>
        </p:grpSpPr>
        <p:sp>
          <p:nvSpPr>
            <p:cNvPr id="350" name="Google Shape;350;p26"/>
            <p:cNvSpPr/>
            <p:nvPr/>
          </p:nvSpPr>
          <p:spPr>
            <a:xfrm>
              <a:off x="462200" y="890525"/>
              <a:ext cx="1573675" cy="1561250"/>
            </a:xfrm>
            <a:custGeom>
              <a:avLst/>
              <a:gdLst/>
              <a:ahLst/>
              <a:cxnLst/>
              <a:rect l="l" t="t" r="r" b="b"/>
              <a:pathLst>
                <a:path w="62947" h="62450" extrusionOk="0">
                  <a:moveTo>
                    <a:pt x="36971" y="12877"/>
                  </a:moveTo>
                  <a:cubicBezTo>
                    <a:pt x="38885" y="12877"/>
                    <a:pt x="40770" y="13628"/>
                    <a:pt x="42180" y="15037"/>
                  </a:cubicBezTo>
                  <a:cubicBezTo>
                    <a:pt x="45062" y="17897"/>
                    <a:pt x="45062" y="22568"/>
                    <a:pt x="42180" y="25427"/>
                  </a:cubicBezTo>
                  <a:cubicBezTo>
                    <a:pt x="40770" y="26837"/>
                    <a:pt x="38885" y="27587"/>
                    <a:pt x="36971" y="27587"/>
                  </a:cubicBezTo>
                  <a:cubicBezTo>
                    <a:pt x="36026" y="27587"/>
                    <a:pt x="35073" y="27404"/>
                    <a:pt x="34167" y="27027"/>
                  </a:cubicBezTo>
                  <a:cubicBezTo>
                    <a:pt x="31414" y="25886"/>
                    <a:pt x="29625" y="23203"/>
                    <a:pt x="29625" y="20226"/>
                  </a:cubicBezTo>
                  <a:cubicBezTo>
                    <a:pt x="29625" y="17261"/>
                    <a:pt x="31414" y="14579"/>
                    <a:pt x="34167" y="13437"/>
                  </a:cubicBezTo>
                  <a:cubicBezTo>
                    <a:pt x="35073" y="13060"/>
                    <a:pt x="36026" y="12877"/>
                    <a:pt x="36971" y="12877"/>
                  </a:cubicBezTo>
                  <a:close/>
                  <a:moveTo>
                    <a:pt x="50965" y="26846"/>
                  </a:moveTo>
                  <a:cubicBezTo>
                    <a:pt x="51507" y="26846"/>
                    <a:pt x="52060" y="27048"/>
                    <a:pt x="52510" y="27498"/>
                  </a:cubicBezTo>
                  <a:cubicBezTo>
                    <a:pt x="53369" y="28356"/>
                    <a:pt x="53369" y="29757"/>
                    <a:pt x="52510" y="30615"/>
                  </a:cubicBezTo>
                  <a:cubicBezTo>
                    <a:pt x="52060" y="31065"/>
                    <a:pt x="51506" y="31267"/>
                    <a:pt x="50963" y="31267"/>
                  </a:cubicBezTo>
                  <a:cubicBezTo>
                    <a:pt x="49831" y="31267"/>
                    <a:pt x="48745" y="30390"/>
                    <a:pt x="48745" y="29062"/>
                  </a:cubicBezTo>
                  <a:cubicBezTo>
                    <a:pt x="48745" y="27726"/>
                    <a:pt x="49832" y="26846"/>
                    <a:pt x="50965" y="26846"/>
                  </a:cubicBezTo>
                  <a:close/>
                  <a:moveTo>
                    <a:pt x="27672" y="1"/>
                  </a:moveTo>
                  <a:lnTo>
                    <a:pt x="18342" y="20509"/>
                  </a:lnTo>
                  <a:cubicBezTo>
                    <a:pt x="26649" y="22238"/>
                    <a:pt x="31214" y="31216"/>
                    <a:pt x="27696" y="38946"/>
                  </a:cubicBezTo>
                  <a:cubicBezTo>
                    <a:pt x="25441" y="43910"/>
                    <a:pt x="20597" y="46703"/>
                    <a:pt x="15627" y="46703"/>
                  </a:cubicBezTo>
                  <a:cubicBezTo>
                    <a:pt x="12869" y="46703"/>
                    <a:pt x="10073" y="45843"/>
                    <a:pt x="7659" y="44017"/>
                  </a:cubicBezTo>
                  <a:lnTo>
                    <a:pt x="705" y="59324"/>
                  </a:lnTo>
                  <a:cubicBezTo>
                    <a:pt x="0" y="60870"/>
                    <a:pt x="1201" y="62449"/>
                    <a:pt x="2694" y="62449"/>
                  </a:cubicBezTo>
                  <a:cubicBezTo>
                    <a:pt x="2996" y="62449"/>
                    <a:pt x="3310" y="62385"/>
                    <a:pt x="3623" y="62242"/>
                  </a:cubicBezTo>
                  <a:lnTo>
                    <a:pt x="62946" y="35287"/>
                  </a:lnTo>
                  <a:lnTo>
                    <a:pt x="62864" y="35310"/>
                  </a:lnTo>
                  <a:lnTo>
                    <a:pt x="62111" y="33239"/>
                  </a:lnTo>
                  <a:cubicBezTo>
                    <a:pt x="59393" y="25803"/>
                    <a:pt x="55099" y="19038"/>
                    <a:pt x="49510" y="13437"/>
                  </a:cubicBezTo>
                  <a:cubicBezTo>
                    <a:pt x="43909" y="7849"/>
                    <a:pt x="37144" y="3554"/>
                    <a:pt x="29708" y="836"/>
                  </a:cubicBezTo>
                  <a:lnTo>
                    <a:pt x="27637" y="83"/>
                  </a:lnTo>
                  <a:lnTo>
                    <a:pt x="276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6F1A"/>
                </a:solidFill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1198700" y="569000"/>
              <a:ext cx="1165150" cy="1158700"/>
            </a:xfrm>
            <a:custGeom>
              <a:avLst/>
              <a:gdLst/>
              <a:ahLst/>
              <a:cxnLst/>
              <a:rect l="l" t="t" r="r" b="b"/>
              <a:pathLst>
                <a:path w="46606" h="46348" extrusionOk="0">
                  <a:moveTo>
                    <a:pt x="5478" y="1"/>
                  </a:moveTo>
                  <a:cubicBezTo>
                    <a:pt x="4634" y="1"/>
                    <a:pt x="3833" y="487"/>
                    <a:pt x="3460" y="1296"/>
                  </a:cubicBezTo>
                  <a:lnTo>
                    <a:pt x="1" y="8920"/>
                  </a:lnTo>
                  <a:lnTo>
                    <a:pt x="1754" y="9555"/>
                  </a:lnTo>
                  <a:cubicBezTo>
                    <a:pt x="9802" y="12485"/>
                    <a:pt x="17108" y="17133"/>
                    <a:pt x="23168" y="23180"/>
                  </a:cubicBezTo>
                  <a:cubicBezTo>
                    <a:pt x="29215" y="29240"/>
                    <a:pt x="33863" y="36546"/>
                    <a:pt x="36793" y="44594"/>
                  </a:cubicBezTo>
                  <a:lnTo>
                    <a:pt x="37428" y="46347"/>
                  </a:lnTo>
                  <a:lnTo>
                    <a:pt x="45052" y="42888"/>
                  </a:lnTo>
                  <a:cubicBezTo>
                    <a:pt x="46099" y="42406"/>
                    <a:pt x="46605" y="41206"/>
                    <a:pt x="46217" y="40123"/>
                  </a:cubicBezTo>
                  <a:cubicBezTo>
                    <a:pt x="42864" y="30946"/>
                    <a:pt x="37557" y="22604"/>
                    <a:pt x="30663" y="15685"/>
                  </a:cubicBezTo>
                  <a:cubicBezTo>
                    <a:pt x="23744" y="8791"/>
                    <a:pt x="15402" y="3484"/>
                    <a:pt x="6225" y="131"/>
                  </a:cubicBezTo>
                  <a:cubicBezTo>
                    <a:pt x="5979" y="43"/>
                    <a:pt x="5727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6F1A"/>
                </a:solidFill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307825" y="1322925"/>
              <a:ext cx="159450" cy="146850"/>
            </a:xfrm>
            <a:custGeom>
              <a:avLst/>
              <a:gdLst/>
              <a:ahLst/>
              <a:cxnLst/>
              <a:rect l="l" t="t" r="r" b="b"/>
              <a:pathLst>
                <a:path w="6378" h="5874" extrusionOk="0">
                  <a:moveTo>
                    <a:pt x="3196" y="0"/>
                  </a:moveTo>
                  <a:cubicBezTo>
                    <a:pt x="3182" y="0"/>
                    <a:pt x="3168" y="0"/>
                    <a:pt x="3154" y="1"/>
                  </a:cubicBezTo>
                  <a:cubicBezTo>
                    <a:pt x="1754" y="1"/>
                    <a:pt x="542" y="989"/>
                    <a:pt x="271" y="2365"/>
                  </a:cubicBezTo>
                  <a:cubicBezTo>
                    <a:pt x="1" y="3742"/>
                    <a:pt x="742" y="5119"/>
                    <a:pt x="2036" y="5648"/>
                  </a:cubicBezTo>
                  <a:cubicBezTo>
                    <a:pt x="2402" y="5801"/>
                    <a:pt x="2783" y="5874"/>
                    <a:pt x="3160" y="5874"/>
                  </a:cubicBezTo>
                  <a:cubicBezTo>
                    <a:pt x="4117" y="5874"/>
                    <a:pt x="5044" y="5402"/>
                    <a:pt x="5601" y="4566"/>
                  </a:cubicBezTo>
                  <a:cubicBezTo>
                    <a:pt x="6378" y="3401"/>
                    <a:pt x="6225" y="1848"/>
                    <a:pt x="5237" y="848"/>
                  </a:cubicBezTo>
                  <a:cubicBezTo>
                    <a:pt x="4694" y="316"/>
                    <a:pt x="3958" y="0"/>
                    <a:pt x="3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6F1A"/>
                </a:solidFill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701000" y="1507650"/>
              <a:ext cx="373300" cy="440175"/>
            </a:xfrm>
            <a:custGeom>
              <a:avLst/>
              <a:gdLst/>
              <a:ahLst/>
              <a:cxnLst/>
              <a:rect l="l" t="t" r="r" b="b"/>
              <a:pathLst>
                <a:path w="14932" h="17607" extrusionOk="0">
                  <a:moveTo>
                    <a:pt x="6896" y="0"/>
                  </a:moveTo>
                  <a:lnTo>
                    <a:pt x="1" y="15155"/>
                  </a:lnTo>
                  <a:cubicBezTo>
                    <a:pt x="1676" y="16760"/>
                    <a:pt x="3872" y="17606"/>
                    <a:pt x="6102" y="17606"/>
                  </a:cubicBezTo>
                  <a:cubicBezTo>
                    <a:pt x="7271" y="17606"/>
                    <a:pt x="8450" y="17374"/>
                    <a:pt x="9567" y="16896"/>
                  </a:cubicBezTo>
                  <a:cubicBezTo>
                    <a:pt x="12814" y="15508"/>
                    <a:pt x="14920" y="12319"/>
                    <a:pt x="14932" y="8790"/>
                  </a:cubicBezTo>
                  <a:cubicBezTo>
                    <a:pt x="14920" y="4224"/>
                    <a:pt x="11449" y="412"/>
                    <a:pt x="6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6F1A"/>
                </a:solidFill>
              </a:endParaRPr>
            </a:p>
          </p:txBody>
        </p:sp>
      </p:grpSp>
      <p:grpSp>
        <p:nvGrpSpPr>
          <p:cNvPr id="354" name="Google Shape;354;p26"/>
          <p:cNvGrpSpPr/>
          <p:nvPr/>
        </p:nvGrpSpPr>
        <p:grpSpPr>
          <a:xfrm>
            <a:off x="3208667" y="3620568"/>
            <a:ext cx="372185" cy="370679"/>
            <a:chOff x="4991125" y="2436850"/>
            <a:chExt cx="1890225" cy="1882575"/>
          </a:xfrm>
        </p:grpSpPr>
        <p:sp>
          <p:nvSpPr>
            <p:cNvPr id="355" name="Google Shape;355;p26"/>
            <p:cNvSpPr/>
            <p:nvPr/>
          </p:nvSpPr>
          <p:spPr>
            <a:xfrm>
              <a:off x="4991125" y="3057800"/>
              <a:ext cx="1890225" cy="1261625"/>
            </a:xfrm>
            <a:custGeom>
              <a:avLst/>
              <a:gdLst/>
              <a:ahLst/>
              <a:cxnLst/>
              <a:rect l="l" t="t" r="r" b="b"/>
              <a:pathLst>
                <a:path w="75609" h="50465" extrusionOk="0">
                  <a:moveTo>
                    <a:pt x="61195" y="10084"/>
                  </a:moveTo>
                  <a:cubicBezTo>
                    <a:pt x="63254" y="10131"/>
                    <a:pt x="64901" y="11802"/>
                    <a:pt x="64901" y="13861"/>
                  </a:cubicBezTo>
                  <a:cubicBezTo>
                    <a:pt x="64901" y="15920"/>
                    <a:pt x="63254" y="17591"/>
                    <a:pt x="61195" y="17638"/>
                  </a:cubicBezTo>
                  <a:lnTo>
                    <a:pt x="56606" y="17638"/>
                  </a:lnTo>
                  <a:lnTo>
                    <a:pt x="56606" y="10084"/>
                  </a:lnTo>
                  <a:close/>
                  <a:moveTo>
                    <a:pt x="7907" y="1"/>
                  </a:moveTo>
                  <a:lnTo>
                    <a:pt x="7907" y="15520"/>
                  </a:lnTo>
                  <a:cubicBezTo>
                    <a:pt x="7907" y="24250"/>
                    <a:pt x="12296" y="32392"/>
                    <a:pt x="19579" y="37204"/>
                  </a:cubicBezTo>
                  <a:lnTo>
                    <a:pt x="1" y="37204"/>
                  </a:lnTo>
                  <a:lnTo>
                    <a:pt x="1" y="39416"/>
                  </a:lnTo>
                  <a:cubicBezTo>
                    <a:pt x="1" y="45511"/>
                    <a:pt x="4931" y="50453"/>
                    <a:pt x="11025" y="50464"/>
                  </a:cubicBezTo>
                  <a:lnTo>
                    <a:pt x="64266" y="50464"/>
                  </a:lnTo>
                  <a:cubicBezTo>
                    <a:pt x="70360" y="50453"/>
                    <a:pt x="75290" y="45511"/>
                    <a:pt x="75302" y="39416"/>
                  </a:cubicBezTo>
                  <a:lnTo>
                    <a:pt x="75302" y="37216"/>
                  </a:lnTo>
                  <a:lnTo>
                    <a:pt x="48170" y="37216"/>
                  </a:lnTo>
                  <a:cubicBezTo>
                    <a:pt x="51759" y="34839"/>
                    <a:pt x="54700" y="31615"/>
                    <a:pt x="56736" y="27827"/>
                  </a:cubicBezTo>
                  <a:lnTo>
                    <a:pt x="61360" y="27827"/>
                  </a:lnTo>
                  <a:cubicBezTo>
                    <a:pt x="68702" y="27756"/>
                    <a:pt x="74737" y="22014"/>
                    <a:pt x="75173" y="14684"/>
                  </a:cubicBezTo>
                  <a:cubicBezTo>
                    <a:pt x="75608" y="7354"/>
                    <a:pt x="70302" y="930"/>
                    <a:pt x="63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5188800" y="2813650"/>
              <a:ext cx="1298100" cy="133575"/>
            </a:xfrm>
            <a:custGeom>
              <a:avLst/>
              <a:gdLst/>
              <a:ahLst/>
              <a:cxnLst/>
              <a:rect l="l" t="t" r="r" b="b"/>
              <a:pathLst>
                <a:path w="51924" h="5343" extrusionOk="0">
                  <a:moveTo>
                    <a:pt x="0" y="1"/>
                  </a:moveTo>
                  <a:lnTo>
                    <a:pt x="0" y="5343"/>
                  </a:lnTo>
                  <a:lnTo>
                    <a:pt x="51923" y="5343"/>
                  </a:lnTo>
                  <a:lnTo>
                    <a:pt x="519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5615600" y="2436850"/>
              <a:ext cx="176800" cy="253575"/>
            </a:xfrm>
            <a:custGeom>
              <a:avLst/>
              <a:gdLst/>
              <a:ahLst/>
              <a:cxnLst/>
              <a:rect l="l" t="t" r="r" b="b"/>
              <a:pathLst>
                <a:path w="7072" h="10143" extrusionOk="0">
                  <a:moveTo>
                    <a:pt x="2660" y="1"/>
                  </a:moveTo>
                  <a:cubicBezTo>
                    <a:pt x="2660" y="271"/>
                    <a:pt x="2636" y="342"/>
                    <a:pt x="2013" y="942"/>
                  </a:cubicBezTo>
                  <a:cubicBezTo>
                    <a:pt x="1260" y="1660"/>
                    <a:pt x="1" y="2848"/>
                    <a:pt x="1" y="5072"/>
                  </a:cubicBezTo>
                  <a:cubicBezTo>
                    <a:pt x="1" y="7296"/>
                    <a:pt x="1260" y="8484"/>
                    <a:pt x="2013" y="9202"/>
                  </a:cubicBezTo>
                  <a:cubicBezTo>
                    <a:pt x="2636" y="9790"/>
                    <a:pt x="2660" y="9872"/>
                    <a:pt x="2660" y="10143"/>
                  </a:cubicBezTo>
                  <a:lnTo>
                    <a:pt x="7072" y="10143"/>
                  </a:lnTo>
                  <a:cubicBezTo>
                    <a:pt x="7072" y="7919"/>
                    <a:pt x="5813" y="6719"/>
                    <a:pt x="5048" y="6001"/>
                  </a:cubicBezTo>
                  <a:cubicBezTo>
                    <a:pt x="4425" y="5413"/>
                    <a:pt x="4413" y="5343"/>
                    <a:pt x="4413" y="5072"/>
                  </a:cubicBezTo>
                  <a:cubicBezTo>
                    <a:pt x="4413" y="4801"/>
                    <a:pt x="4425" y="4731"/>
                    <a:pt x="5048" y="4142"/>
                  </a:cubicBezTo>
                  <a:cubicBezTo>
                    <a:pt x="5813" y="3425"/>
                    <a:pt x="7072" y="2225"/>
                    <a:pt x="7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5851800" y="2436850"/>
              <a:ext cx="176800" cy="253575"/>
            </a:xfrm>
            <a:custGeom>
              <a:avLst/>
              <a:gdLst/>
              <a:ahLst/>
              <a:cxnLst/>
              <a:rect l="l" t="t" r="r" b="b"/>
              <a:pathLst>
                <a:path w="7072" h="10143" extrusionOk="0">
                  <a:moveTo>
                    <a:pt x="2660" y="1"/>
                  </a:moveTo>
                  <a:cubicBezTo>
                    <a:pt x="2660" y="271"/>
                    <a:pt x="2648" y="342"/>
                    <a:pt x="2024" y="942"/>
                  </a:cubicBezTo>
                  <a:cubicBezTo>
                    <a:pt x="1271" y="1660"/>
                    <a:pt x="1" y="2848"/>
                    <a:pt x="1" y="5072"/>
                  </a:cubicBezTo>
                  <a:cubicBezTo>
                    <a:pt x="1" y="7296"/>
                    <a:pt x="1260" y="8484"/>
                    <a:pt x="2024" y="9202"/>
                  </a:cubicBezTo>
                  <a:cubicBezTo>
                    <a:pt x="2648" y="9790"/>
                    <a:pt x="2660" y="9872"/>
                    <a:pt x="2660" y="10143"/>
                  </a:cubicBezTo>
                  <a:lnTo>
                    <a:pt x="7072" y="10143"/>
                  </a:lnTo>
                  <a:cubicBezTo>
                    <a:pt x="7072" y="7919"/>
                    <a:pt x="5813" y="6719"/>
                    <a:pt x="5060" y="6001"/>
                  </a:cubicBezTo>
                  <a:cubicBezTo>
                    <a:pt x="4436" y="5413"/>
                    <a:pt x="4413" y="5343"/>
                    <a:pt x="4413" y="5072"/>
                  </a:cubicBezTo>
                  <a:cubicBezTo>
                    <a:pt x="4413" y="4801"/>
                    <a:pt x="4436" y="4731"/>
                    <a:pt x="5060" y="4142"/>
                  </a:cubicBezTo>
                  <a:cubicBezTo>
                    <a:pt x="5813" y="3425"/>
                    <a:pt x="7072" y="2225"/>
                    <a:pt x="7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EEF5924-D1BD-7ECE-7A7A-1568DF34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21" y="2328025"/>
            <a:ext cx="5072179" cy="2221382"/>
          </a:xfrm>
        </p:spPr>
        <p:txBody>
          <a:bodyPr/>
          <a:lstStyle/>
          <a:p>
            <a:r>
              <a:rPr lang="es-ES" sz="1800" dirty="0"/>
              <a:t> Ubuntu utiliza el entorno de escritorio GNOME de forma predeterminada, que proporciona una interfaz intuitiva y fácil de usar. Sin embargo, también hay variantes oficiales de Ubuntu con diferentes entornos de escritorio, como Kubuntu (con KDE), Xubuntu (con Xfce) y Lubuntu (con </a:t>
            </a:r>
            <a:r>
              <a:rPr lang="es-ES" sz="1800" dirty="0" err="1"/>
              <a:t>LXQt</a:t>
            </a:r>
            <a:r>
              <a:rPr lang="es-ES" sz="1800" dirty="0"/>
              <a:t>), entre otros.</a:t>
            </a:r>
            <a:endParaRPr lang="es-PA" sz="1800" dirty="0"/>
          </a:p>
        </p:txBody>
      </p:sp>
      <p:grpSp>
        <p:nvGrpSpPr>
          <p:cNvPr id="4" name="Google Shape;287;p25">
            <a:extLst>
              <a:ext uri="{FF2B5EF4-FFF2-40B4-BE49-F238E27FC236}">
                <a16:creationId xmlns:a16="http://schemas.microsoft.com/office/drawing/2014/main" id="{7DE29D77-5C35-559B-DC43-A04048206657}"/>
              </a:ext>
            </a:extLst>
          </p:cNvPr>
          <p:cNvGrpSpPr/>
          <p:nvPr/>
        </p:nvGrpSpPr>
        <p:grpSpPr>
          <a:xfrm>
            <a:off x="2469005" y="922104"/>
            <a:ext cx="684638" cy="613857"/>
            <a:chOff x="12618250" y="628300"/>
            <a:chExt cx="5236725" cy="4370775"/>
          </a:xfrm>
          <a:solidFill>
            <a:schemeClr val="tx1"/>
          </a:solidFill>
        </p:grpSpPr>
        <p:sp>
          <p:nvSpPr>
            <p:cNvPr id="5" name="Google Shape;288;p25">
              <a:extLst>
                <a:ext uri="{FF2B5EF4-FFF2-40B4-BE49-F238E27FC236}">
                  <a16:creationId xmlns:a16="http://schemas.microsoft.com/office/drawing/2014/main" id="{3AB81D2B-38F1-7EF0-9156-AB28EE6B8268}"/>
                </a:ext>
              </a:extLst>
            </p:cNvPr>
            <p:cNvSpPr/>
            <p:nvPr/>
          </p:nvSpPr>
          <p:spPr>
            <a:xfrm>
              <a:off x="12618250" y="628300"/>
              <a:ext cx="5236725" cy="4370775"/>
            </a:xfrm>
            <a:custGeom>
              <a:avLst/>
              <a:gdLst/>
              <a:ahLst/>
              <a:cxnLst/>
              <a:rect l="l" t="t" r="r" b="b"/>
              <a:pathLst>
                <a:path w="209469" h="174831" extrusionOk="0">
                  <a:moveTo>
                    <a:pt x="198078" y="11364"/>
                  </a:moveTo>
                  <a:lnTo>
                    <a:pt x="198078" y="12404"/>
                  </a:lnTo>
                  <a:lnTo>
                    <a:pt x="198078" y="134142"/>
                  </a:lnTo>
                  <a:cubicBezTo>
                    <a:pt x="198078" y="134854"/>
                    <a:pt x="197749" y="135155"/>
                    <a:pt x="197037" y="135155"/>
                  </a:cubicBezTo>
                  <a:lnTo>
                    <a:pt x="12295" y="135155"/>
                  </a:lnTo>
                  <a:cubicBezTo>
                    <a:pt x="11555" y="135155"/>
                    <a:pt x="11254" y="134854"/>
                    <a:pt x="11254" y="134142"/>
                  </a:cubicBezTo>
                  <a:lnTo>
                    <a:pt x="11254" y="12404"/>
                  </a:lnTo>
                  <a:lnTo>
                    <a:pt x="11254" y="11364"/>
                  </a:lnTo>
                  <a:close/>
                  <a:moveTo>
                    <a:pt x="11254" y="0"/>
                  </a:moveTo>
                  <a:lnTo>
                    <a:pt x="11254" y="302"/>
                  </a:lnTo>
                  <a:cubicBezTo>
                    <a:pt x="5203" y="712"/>
                    <a:pt x="712" y="5559"/>
                    <a:pt x="0" y="11364"/>
                  </a:cubicBezTo>
                  <a:lnTo>
                    <a:pt x="0" y="12404"/>
                  </a:lnTo>
                  <a:lnTo>
                    <a:pt x="0" y="134142"/>
                  </a:lnTo>
                  <a:cubicBezTo>
                    <a:pt x="0" y="136497"/>
                    <a:pt x="603" y="138496"/>
                    <a:pt x="1643" y="140275"/>
                  </a:cubicBezTo>
                  <a:cubicBezTo>
                    <a:pt x="3998" y="144410"/>
                    <a:pt x="7503" y="146518"/>
                    <a:pt x="12295" y="146518"/>
                  </a:cubicBezTo>
                  <a:lnTo>
                    <a:pt x="79708" y="146518"/>
                  </a:lnTo>
                  <a:lnTo>
                    <a:pt x="79708" y="163550"/>
                  </a:lnTo>
                  <a:lnTo>
                    <a:pt x="66921" y="163550"/>
                  </a:lnTo>
                  <a:cubicBezTo>
                    <a:pt x="63717" y="163550"/>
                    <a:pt x="61253" y="166014"/>
                    <a:pt x="61253" y="169190"/>
                  </a:cubicBezTo>
                  <a:cubicBezTo>
                    <a:pt x="61253" y="172366"/>
                    <a:pt x="63717" y="174831"/>
                    <a:pt x="66921" y="174831"/>
                  </a:cubicBezTo>
                  <a:lnTo>
                    <a:pt x="142439" y="174831"/>
                  </a:lnTo>
                  <a:cubicBezTo>
                    <a:pt x="145642" y="174831"/>
                    <a:pt x="148189" y="172366"/>
                    <a:pt x="148189" y="169190"/>
                  </a:cubicBezTo>
                  <a:cubicBezTo>
                    <a:pt x="148189" y="166014"/>
                    <a:pt x="145642" y="163550"/>
                    <a:pt x="142439" y="163550"/>
                  </a:cubicBezTo>
                  <a:lnTo>
                    <a:pt x="129651" y="163550"/>
                  </a:lnTo>
                  <a:lnTo>
                    <a:pt x="129651" y="146518"/>
                  </a:lnTo>
                  <a:lnTo>
                    <a:pt x="197065" y="146518"/>
                  </a:lnTo>
                  <a:cubicBezTo>
                    <a:pt x="201911" y="146518"/>
                    <a:pt x="205388" y="144437"/>
                    <a:pt x="207716" y="140275"/>
                  </a:cubicBezTo>
                  <a:cubicBezTo>
                    <a:pt x="208784" y="138386"/>
                    <a:pt x="209468" y="136360"/>
                    <a:pt x="209468" y="134142"/>
                  </a:cubicBezTo>
                  <a:lnTo>
                    <a:pt x="209468" y="12404"/>
                  </a:lnTo>
                  <a:lnTo>
                    <a:pt x="209468" y="11364"/>
                  </a:lnTo>
                  <a:cubicBezTo>
                    <a:pt x="208756" y="5559"/>
                    <a:pt x="203910" y="712"/>
                    <a:pt x="198078" y="302"/>
                  </a:cubicBezTo>
                  <a:lnTo>
                    <a:pt x="198078" y="0"/>
                  </a:lnTo>
                  <a:close/>
                </a:path>
              </a:pathLst>
            </a:custGeom>
            <a:grpFill/>
            <a:ln>
              <a:solidFill>
                <a:srgbClr val="FA6F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A6F1A"/>
                </a:solidFill>
              </a:endParaRPr>
            </a:p>
          </p:txBody>
        </p:sp>
        <p:sp>
          <p:nvSpPr>
            <p:cNvPr id="6" name="Google Shape;289;p25">
              <a:extLst>
                <a:ext uri="{FF2B5EF4-FFF2-40B4-BE49-F238E27FC236}">
                  <a16:creationId xmlns:a16="http://schemas.microsoft.com/office/drawing/2014/main" id="{664205E0-55D0-6E4B-D3F5-BAC99B1DA8E1}"/>
                </a:ext>
              </a:extLst>
            </p:cNvPr>
            <p:cNvSpPr/>
            <p:nvPr/>
          </p:nvSpPr>
          <p:spPr>
            <a:xfrm>
              <a:off x="14145450" y="1440150"/>
              <a:ext cx="2050900" cy="2127575"/>
            </a:xfrm>
            <a:custGeom>
              <a:avLst/>
              <a:gdLst/>
              <a:ahLst/>
              <a:cxnLst/>
              <a:rect l="l" t="t" r="r" b="b"/>
              <a:pathLst>
                <a:path w="82036" h="85103" extrusionOk="0">
                  <a:moveTo>
                    <a:pt x="56844" y="4108"/>
                  </a:moveTo>
                  <a:cubicBezTo>
                    <a:pt x="57228" y="4108"/>
                    <a:pt x="57529" y="4437"/>
                    <a:pt x="57529" y="4793"/>
                  </a:cubicBezTo>
                  <a:cubicBezTo>
                    <a:pt x="57529" y="5176"/>
                    <a:pt x="57228" y="5477"/>
                    <a:pt x="56844" y="5477"/>
                  </a:cubicBezTo>
                  <a:lnTo>
                    <a:pt x="44742" y="5477"/>
                  </a:lnTo>
                  <a:cubicBezTo>
                    <a:pt x="44358" y="5477"/>
                    <a:pt x="44057" y="5176"/>
                    <a:pt x="44057" y="4793"/>
                  </a:cubicBezTo>
                  <a:cubicBezTo>
                    <a:pt x="44057" y="4437"/>
                    <a:pt x="44358" y="4108"/>
                    <a:pt x="44742" y="4108"/>
                  </a:cubicBezTo>
                  <a:close/>
                  <a:moveTo>
                    <a:pt x="67879" y="39074"/>
                  </a:moveTo>
                  <a:cubicBezTo>
                    <a:pt x="65387" y="39074"/>
                    <a:pt x="63334" y="41073"/>
                    <a:pt x="63334" y="43619"/>
                  </a:cubicBezTo>
                  <a:lnTo>
                    <a:pt x="63334" y="44085"/>
                  </a:lnTo>
                  <a:cubicBezTo>
                    <a:pt x="63334" y="46631"/>
                    <a:pt x="65332" y="48630"/>
                    <a:pt x="67879" y="48630"/>
                  </a:cubicBezTo>
                  <a:lnTo>
                    <a:pt x="77490" y="48630"/>
                  </a:lnTo>
                  <a:cubicBezTo>
                    <a:pt x="79982" y="48630"/>
                    <a:pt x="82035" y="46577"/>
                    <a:pt x="82035" y="44085"/>
                  </a:cubicBezTo>
                  <a:lnTo>
                    <a:pt x="82035" y="43565"/>
                  </a:lnTo>
                  <a:cubicBezTo>
                    <a:pt x="82035" y="41073"/>
                    <a:pt x="79982" y="39074"/>
                    <a:pt x="77490" y="39074"/>
                  </a:cubicBezTo>
                  <a:close/>
                  <a:moveTo>
                    <a:pt x="37896" y="37513"/>
                  </a:moveTo>
                  <a:lnTo>
                    <a:pt x="37896" y="40525"/>
                  </a:lnTo>
                  <a:cubicBezTo>
                    <a:pt x="47781" y="40525"/>
                    <a:pt x="55858" y="48575"/>
                    <a:pt x="55858" y="58487"/>
                  </a:cubicBezTo>
                  <a:lnTo>
                    <a:pt x="58898" y="58487"/>
                  </a:lnTo>
                  <a:cubicBezTo>
                    <a:pt x="58898" y="46933"/>
                    <a:pt x="49451" y="37513"/>
                    <a:pt x="37896" y="37513"/>
                  </a:cubicBezTo>
                  <a:close/>
                  <a:moveTo>
                    <a:pt x="37896" y="48165"/>
                  </a:moveTo>
                  <a:lnTo>
                    <a:pt x="37896" y="51204"/>
                  </a:lnTo>
                  <a:cubicBezTo>
                    <a:pt x="41921" y="51204"/>
                    <a:pt x="45207" y="54490"/>
                    <a:pt x="45207" y="58542"/>
                  </a:cubicBezTo>
                  <a:lnTo>
                    <a:pt x="48274" y="58542"/>
                  </a:lnTo>
                  <a:cubicBezTo>
                    <a:pt x="48274" y="52820"/>
                    <a:pt x="43619" y="48165"/>
                    <a:pt x="37896" y="48165"/>
                  </a:cubicBezTo>
                  <a:close/>
                  <a:moveTo>
                    <a:pt x="37896" y="42743"/>
                  </a:moveTo>
                  <a:lnTo>
                    <a:pt x="37896" y="45810"/>
                  </a:lnTo>
                  <a:cubicBezTo>
                    <a:pt x="44906" y="45810"/>
                    <a:pt x="50629" y="51505"/>
                    <a:pt x="50629" y="58542"/>
                  </a:cubicBezTo>
                  <a:lnTo>
                    <a:pt x="53668" y="58542"/>
                  </a:lnTo>
                  <a:lnTo>
                    <a:pt x="53668" y="58487"/>
                  </a:lnTo>
                  <a:cubicBezTo>
                    <a:pt x="53668" y="49808"/>
                    <a:pt x="46576" y="42743"/>
                    <a:pt x="37896" y="42743"/>
                  </a:cubicBezTo>
                  <a:close/>
                  <a:moveTo>
                    <a:pt x="67879" y="50383"/>
                  </a:moveTo>
                  <a:cubicBezTo>
                    <a:pt x="65387" y="50383"/>
                    <a:pt x="63334" y="52436"/>
                    <a:pt x="63334" y="54955"/>
                  </a:cubicBezTo>
                  <a:lnTo>
                    <a:pt x="63334" y="55448"/>
                  </a:lnTo>
                  <a:cubicBezTo>
                    <a:pt x="63334" y="57967"/>
                    <a:pt x="65332" y="60021"/>
                    <a:pt x="67879" y="60021"/>
                  </a:cubicBezTo>
                  <a:lnTo>
                    <a:pt x="77490" y="60021"/>
                  </a:lnTo>
                  <a:cubicBezTo>
                    <a:pt x="79982" y="60021"/>
                    <a:pt x="82035" y="57995"/>
                    <a:pt x="82035" y="55448"/>
                  </a:cubicBezTo>
                  <a:lnTo>
                    <a:pt x="82035" y="54955"/>
                  </a:lnTo>
                  <a:cubicBezTo>
                    <a:pt x="82035" y="52436"/>
                    <a:pt x="80036" y="50383"/>
                    <a:pt x="77490" y="50383"/>
                  </a:cubicBezTo>
                  <a:close/>
                  <a:moveTo>
                    <a:pt x="50793" y="76450"/>
                  </a:moveTo>
                  <a:cubicBezTo>
                    <a:pt x="52381" y="76450"/>
                    <a:pt x="53668" y="77737"/>
                    <a:pt x="53668" y="79325"/>
                  </a:cubicBezTo>
                  <a:cubicBezTo>
                    <a:pt x="53668" y="80885"/>
                    <a:pt x="52408" y="82200"/>
                    <a:pt x="50793" y="82200"/>
                  </a:cubicBezTo>
                  <a:cubicBezTo>
                    <a:pt x="49232" y="82200"/>
                    <a:pt x="47918" y="80913"/>
                    <a:pt x="47918" y="79325"/>
                  </a:cubicBezTo>
                  <a:cubicBezTo>
                    <a:pt x="47918" y="77709"/>
                    <a:pt x="49177" y="76450"/>
                    <a:pt x="50793" y="76450"/>
                  </a:cubicBezTo>
                  <a:close/>
                  <a:moveTo>
                    <a:pt x="31872" y="1"/>
                  </a:moveTo>
                  <a:cubicBezTo>
                    <a:pt x="28723" y="1"/>
                    <a:pt x="26122" y="2602"/>
                    <a:pt x="26122" y="5751"/>
                  </a:cubicBezTo>
                  <a:lnTo>
                    <a:pt x="26122" y="21550"/>
                  </a:lnTo>
                  <a:cubicBezTo>
                    <a:pt x="18455" y="25876"/>
                    <a:pt x="10542" y="30394"/>
                    <a:pt x="10542" y="30394"/>
                  </a:cubicBezTo>
                  <a:cubicBezTo>
                    <a:pt x="6271" y="32147"/>
                    <a:pt x="0" y="37869"/>
                    <a:pt x="0" y="51286"/>
                  </a:cubicBezTo>
                  <a:cubicBezTo>
                    <a:pt x="0" y="52491"/>
                    <a:pt x="55" y="53614"/>
                    <a:pt x="165" y="54681"/>
                  </a:cubicBezTo>
                  <a:lnTo>
                    <a:pt x="274" y="55585"/>
                  </a:lnTo>
                  <a:cubicBezTo>
                    <a:pt x="384" y="56379"/>
                    <a:pt x="521" y="57118"/>
                    <a:pt x="685" y="57858"/>
                  </a:cubicBezTo>
                  <a:cubicBezTo>
                    <a:pt x="740" y="58104"/>
                    <a:pt x="794" y="58378"/>
                    <a:pt x="849" y="58597"/>
                  </a:cubicBezTo>
                  <a:cubicBezTo>
                    <a:pt x="1068" y="59418"/>
                    <a:pt x="1287" y="60213"/>
                    <a:pt x="1616" y="60924"/>
                  </a:cubicBezTo>
                  <a:cubicBezTo>
                    <a:pt x="1780" y="61280"/>
                    <a:pt x="1917" y="61609"/>
                    <a:pt x="2081" y="61965"/>
                  </a:cubicBezTo>
                  <a:cubicBezTo>
                    <a:pt x="2273" y="62348"/>
                    <a:pt x="2437" y="62677"/>
                    <a:pt x="2602" y="63033"/>
                  </a:cubicBezTo>
                  <a:cubicBezTo>
                    <a:pt x="2821" y="63444"/>
                    <a:pt x="3012" y="63799"/>
                    <a:pt x="3259" y="64183"/>
                  </a:cubicBezTo>
                  <a:cubicBezTo>
                    <a:pt x="3314" y="64265"/>
                    <a:pt x="3368" y="64320"/>
                    <a:pt x="3423" y="64429"/>
                  </a:cubicBezTo>
                  <a:cubicBezTo>
                    <a:pt x="8981" y="72781"/>
                    <a:pt x="19167" y="72808"/>
                    <a:pt x="19167" y="72808"/>
                  </a:cubicBezTo>
                  <a:lnTo>
                    <a:pt x="26095" y="72808"/>
                  </a:lnTo>
                  <a:lnTo>
                    <a:pt x="26095" y="79352"/>
                  </a:lnTo>
                  <a:cubicBezTo>
                    <a:pt x="26095" y="82501"/>
                    <a:pt x="28696" y="85102"/>
                    <a:pt x="31845" y="85102"/>
                  </a:cubicBezTo>
                  <a:lnTo>
                    <a:pt x="69713" y="85102"/>
                  </a:lnTo>
                  <a:cubicBezTo>
                    <a:pt x="72917" y="85102"/>
                    <a:pt x="75464" y="82501"/>
                    <a:pt x="75464" y="79352"/>
                  </a:cubicBezTo>
                  <a:lnTo>
                    <a:pt x="75464" y="71384"/>
                  </a:lnTo>
                  <a:lnTo>
                    <a:pt x="77490" y="71384"/>
                  </a:lnTo>
                  <a:cubicBezTo>
                    <a:pt x="80036" y="71384"/>
                    <a:pt x="82035" y="69331"/>
                    <a:pt x="82035" y="66811"/>
                  </a:cubicBezTo>
                  <a:lnTo>
                    <a:pt x="82035" y="66319"/>
                  </a:lnTo>
                  <a:cubicBezTo>
                    <a:pt x="82035" y="63772"/>
                    <a:pt x="79982" y="61746"/>
                    <a:pt x="77490" y="61746"/>
                  </a:cubicBezTo>
                  <a:lnTo>
                    <a:pt x="67879" y="61746"/>
                  </a:lnTo>
                  <a:cubicBezTo>
                    <a:pt x="65332" y="61746"/>
                    <a:pt x="63334" y="63799"/>
                    <a:pt x="63334" y="66319"/>
                  </a:cubicBezTo>
                  <a:lnTo>
                    <a:pt x="63334" y="66811"/>
                  </a:lnTo>
                  <a:cubicBezTo>
                    <a:pt x="63334" y="69331"/>
                    <a:pt x="65387" y="71384"/>
                    <a:pt x="67879" y="71384"/>
                  </a:cubicBezTo>
                  <a:lnTo>
                    <a:pt x="71466" y="71384"/>
                  </a:lnTo>
                  <a:lnTo>
                    <a:pt x="71466" y="74451"/>
                  </a:lnTo>
                  <a:lnTo>
                    <a:pt x="30065" y="74451"/>
                  </a:lnTo>
                  <a:lnTo>
                    <a:pt x="30065" y="33160"/>
                  </a:lnTo>
                  <a:cubicBezTo>
                    <a:pt x="32146" y="31845"/>
                    <a:pt x="34063" y="30586"/>
                    <a:pt x="35158" y="29710"/>
                  </a:cubicBezTo>
                  <a:cubicBezTo>
                    <a:pt x="40744" y="25411"/>
                    <a:pt x="46001" y="21988"/>
                    <a:pt x="46713" y="18867"/>
                  </a:cubicBezTo>
                  <a:cubicBezTo>
                    <a:pt x="47408" y="15861"/>
                    <a:pt x="45874" y="13206"/>
                    <a:pt x="42806" y="13206"/>
                  </a:cubicBezTo>
                  <a:cubicBezTo>
                    <a:pt x="41766" y="13206"/>
                    <a:pt x="40549" y="13511"/>
                    <a:pt x="39183" y="14212"/>
                  </a:cubicBezTo>
                  <a:cubicBezTo>
                    <a:pt x="37486" y="15115"/>
                    <a:pt x="34035" y="17032"/>
                    <a:pt x="30065" y="19250"/>
                  </a:cubicBezTo>
                  <a:lnTo>
                    <a:pt x="30065" y="9091"/>
                  </a:lnTo>
                  <a:lnTo>
                    <a:pt x="71466" y="9091"/>
                  </a:lnTo>
                  <a:lnTo>
                    <a:pt x="71466" y="27738"/>
                  </a:lnTo>
                  <a:lnTo>
                    <a:pt x="67879" y="27738"/>
                  </a:lnTo>
                  <a:cubicBezTo>
                    <a:pt x="65387" y="27738"/>
                    <a:pt x="63334" y="29792"/>
                    <a:pt x="63334" y="32283"/>
                  </a:cubicBezTo>
                  <a:lnTo>
                    <a:pt x="63334" y="32776"/>
                  </a:lnTo>
                  <a:cubicBezTo>
                    <a:pt x="63334" y="35295"/>
                    <a:pt x="65387" y="37322"/>
                    <a:pt x="67879" y="37322"/>
                  </a:cubicBezTo>
                  <a:lnTo>
                    <a:pt x="77490" y="37322"/>
                  </a:lnTo>
                  <a:cubicBezTo>
                    <a:pt x="80036" y="37322"/>
                    <a:pt x="82035" y="35268"/>
                    <a:pt x="82035" y="32776"/>
                  </a:cubicBezTo>
                  <a:lnTo>
                    <a:pt x="82035" y="32256"/>
                  </a:lnTo>
                  <a:cubicBezTo>
                    <a:pt x="82035" y="29797"/>
                    <a:pt x="80088" y="27764"/>
                    <a:pt x="77642" y="27764"/>
                  </a:cubicBezTo>
                  <a:cubicBezTo>
                    <a:pt x="77610" y="27764"/>
                    <a:pt x="77577" y="27765"/>
                    <a:pt x="77545" y="27766"/>
                  </a:cubicBezTo>
                  <a:lnTo>
                    <a:pt x="75546" y="27766"/>
                  </a:lnTo>
                  <a:lnTo>
                    <a:pt x="75546" y="5751"/>
                  </a:lnTo>
                  <a:cubicBezTo>
                    <a:pt x="75546" y="2602"/>
                    <a:pt x="72944" y="1"/>
                    <a:pt x="69796" y="1"/>
                  </a:cubicBezTo>
                  <a:close/>
                </a:path>
              </a:pathLst>
            </a:custGeom>
            <a:grpFill/>
            <a:ln>
              <a:solidFill>
                <a:srgbClr val="FA6F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A6F1A"/>
                </a:solidFill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CD1380C-6E23-5EA0-A0BB-AABC6F80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9" y="1782576"/>
            <a:ext cx="610701" cy="610701"/>
          </a:xfrm>
          <a:prstGeom prst="rect">
            <a:avLst/>
          </a:prstGeom>
          <a:ln>
            <a:solidFill>
              <a:srgbClr val="FA6F1A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B9EA63-DDE3-F3CA-F351-E8392BDBA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50" y="1861560"/>
            <a:ext cx="358480" cy="3584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EC161C-048E-B3FE-79E3-CE6351244A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26830" y="3377185"/>
            <a:ext cx="684764" cy="5678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BB4C4DC-DE43-A867-82CE-331794B6CE16}"/>
              </a:ext>
            </a:extLst>
          </p:cNvPr>
          <p:cNvSpPr txBox="1"/>
          <p:nvPr/>
        </p:nvSpPr>
        <p:spPr>
          <a:xfrm>
            <a:off x="5230194" y="1640604"/>
            <a:ext cx="473001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PA" sz="2000" b="1" dirty="0">
                <a:ln/>
                <a:solidFill>
                  <a:srgbClr val="FF6600"/>
                </a:solidFill>
              </a:rPr>
              <a:t>Entorno de escritorio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/>
          <p:nvPr/>
        </p:nvSpPr>
        <p:spPr>
          <a:xfrm rot="-3173578">
            <a:off x="1499685" y="1356669"/>
            <a:ext cx="755592" cy="874209"/>
          </a:xfrm>
          <a:custGeom>
            <a:avLst/>
            <a:gdLst/>
            <a:ahLst/>
            <a:cxnLst/>
            <a:rect l="l" t="t" r="r" b="b"/>
            <a:pathLst>
              <a:path w="23601" h="27306" fill="none" extrusionOk="0">
                <a:moveTo>
                  <a:pt x="7583" y="1747"/>
                </a:moveTo>
                <a:cubicBezTo>
                  <a:pt x="16316" y="0"/>
                  <a:pt x="23600" y="8392"/>
                  <a:pt x="20704" y="16784"/>
                </a:cubicBezTo>
                <a:cubicBezTo>
                  <a:pt x="17807" y="25218"/>
                  <a:pt x="6859" y="27306"/>
                  <a:pt x="1108" y="20533"/>
                </a:cubicBezTo>
                <a:cubicBezTo>
                  <a:pt x="682" y="20064"/>
                  <a:pt x="299" y="19553"/>
                  <a:pt x="1" y="18999"/>
                </a:cubicBezTo>
              </a:path>
            </a:pathLst>
          </a:custGeom>
          <a:solidFill>
            <a:schemeClr val="accent1"/>
          </a:solidFill>
          <a:ln w="13850" cap="rnd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5784719" y="3707004"/>
            <a:ext cx="1373867" cy="1113719"/>
          </a:xfrm>
          <a:custGeom>
            <a:avLst/>
            <a:gdLst/>
            <a:ahLst/>
            <a:cxnLst/>
            <a:rect l="l" t="t" r="r" b="b"/>
            <a:pathLst>
              <a:path w="25645" h="20789" fill="none" extrusionOk="0">
                <a:moveTo>
                  <a:pt x="23472" y="5709"/>
                </a:moveTo>
                <a:cubicBezTo>
                  <a:pt x="25645" y="13547"/>
                  <a:pt x="18488" y="20789"/>
                  <a:pt x="10608" y="18744"/>
                </a:cubicBezTo>
                <a:cubicBezTo>
                  <a:pt x="2684" y="16657"/>
                  <a:pt x="1" y="6859"/>
                  <a:pt x="5752" y="1066"/>
                </a:cubicBezTo>
                <a:cubicBezTo>
                  <a:pt x="6092" y="683"/>
                  <a:pt x="6518" y="299"/>
                  <a:pt x="6944" y="1"/>
                </a:cubicBezTo>
              </a:path>
            </a:pathLst>
          </a:custGeom>
          <a:solidFill>
            <a:schemeClr val="accent1"/>
          </a:solidFill>
          <a:ln w="13850" cap="rnd" cmpd="sng">
            <a:solidFill>
              <a:srgbClr val="FA6F1A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7"/>
          <p:cNvSpPr/>
          <p:nvPr/>
        </p:nvSpPr>
        <p:spPr>
          <a:xfrm>
            <a:off x="0" y="2951851"/>
            <a:ext cx="2563026" cy="2560152"/>
          </a:xfrm>
          <a:custGeom>
            <a:avLst/>
            <a:gdLst/>
            <a:ahLst/>
            <a:cxnLst/>
            <a:rect l="l" t="t" r="r" b="b"/>
            <a:pathLst>
              <a:path w="39235" h="39191" fill="none" extrusionOk="0">
                <a:moveTo>
                  <a:pt x="37487" y="27817"/>
                </a:moveTo>
                <a:lnTo>
                  <a:pt x="39234" y="20661"/>
                </a:lnTo>
                <a:lnTo>
                  <a:pt x="34719" y="19511"/>
                </a:lnTo>
                <a:cubicBezTo>
                  <a:pt x="34676" y="18062"/>
                  <a:pt x="34420" y="16614"/>
                  <a:pt x="33952" y="15251"/>
                </a:cubicBezTo>
                <a:lnTo>
                  <a:pt x="38041" y="12780"/>
                </a:lnTo>
                <a:lnTo>
                  <a:pt x="34250" y="6475"/>
                </a:lnTo>
                <a:lnTo>
                  <a:pt x="30075" y="8989"/>
                </a:lnTo>
                <a:cubicBezTo>
                  <a:pt x="29053" y="8009"/>
                  <a:pt x="27903" y="7157"/>
                  <a:pt x="26668" y="6475"/>
                </a:cubicBezTo>
                <a:lnTo>
                  <a:pt x="27860" y="1747"/>
                </a:lnTo>
                <a:lnTo>
                  <a:pt x="20704" y="1"/>
                </a:lnTo>
                <a:lnTo>
                  <a:pt x="19554" y="4601"/>
                </a:lnTo>
                <a:cubicBezTo>
                  <a:pt x="18105" y="4601"/>
                  <a:pt x="16657" y="4772"/>
                  <a:pt x="15294" y="5155"/>
                </a:cubicBezTo>
                <a:lnTo>
                  <a:pt x="12866" y="1108"/>
                </a:lnTo>
                <a:lnTo>
                  <a:pt x="6518" y="4942"/>
                </a:lnTo>
                <a:lnTo>
                  <a:pt x="8819" y="8776"/>
                </a:lnTo>
                <a:cubicBezTo>
                  <a:pt x="7711" y="9841"/>
                  <a:pt x="6774" y="11033"/>
                  <a:pt x="6007" y="12354"/>
                </a:cubicBezTo>
                <a:lnTo>
                  <a:pt x="1790" y="11289"/>
                </a:lnTo>
                <a:lnTo>
                  <a:pt x="1" y="18531"/>
                </a:lnTo>
                <a:lnTo>
                  <a:pt x="3963" y="19511"/>
                </a:lnTo>
                <a:cubicBezTo>
                  <a:pt x="3920" y="21129"/>
                  <a:pt x="4133" y="22748"/>
                  <a:pt x="4602" y="24282"/>
                </a:cubicBezTo>
                <a:lnTo>
                  <a:pt x="1194" y="26326"/>
                </a:lnTo>
                <a:lnTo>
                  <a:pt x="4985" y="32673"/>
                </a:lnTo>
                <a:lnTo>
                  <a:pt x="8308" y="30671"/>
                </a:lnTo>
                <a:cubicBezTo>
                  <a:pt x="9458" y="31907"/>
                  <a:pt x="10821" y="32886"/>
                  <a:pt x="12312" y="33653"/>
                </a:cubicBezTo>
                <a:lnTo>
                  <a:pt x="11375" y="37402"/>
                </a:lnTo>
                <a:lnTo>
                  <a:pt x="18574" y="39191"/>
                </a:lnTo>
                <a:lnTo>
                  <a:pt x="19511" y="35357"/>
                </a:lnTo>
                <a:cubicBezTo>
                  <a:pt x="21130" y="35357"/>
                  <a:pt x="22748" y="35059"/>
                  <a:pt x="24325" y="34548"/>
                </a:cubicBezTo>
                <a:lnTo>
                  <a:pt x="26412" y="37998"/>
                </a:lnTo>
                <a:lnTo>
                  <a:pt x="32716" y="34164"/>
                </a:lnTo>
                <a:lnTo>
                  <a:pt x="30544" y="30543"/>
                </a:lnTo>
                <a:cubicBezTo>
                  <a:pt x="31609" y="29393"/>
                  <a:pt x="32503" y="28115"/>
                  <a:pt x="33185" y="26710"/>
                </a:cubicBezTo>
                <a:close/>
                <a:moveTo>
                  <a:pt x="26242" y="23430"/>
                </a:moveTo>
                <a:cubicBezTo>
                  <a:pt x="25986" y="23898"/>
                  <a:pt x="25688" y="24367"/>
                  <a:pt x="25347" y="24793"/>
                </a:cubicBezTo>
                <a:cubicBezTo>
                  <a:pt x="22961" y="27902"/>
                  <a:pt x="18574" y="28627"/>
                  <a:pt x="15294" y="26497"/>
                </a:cubicBezTo>
                <a:cubicBezTo>
                  <a:pt x="14953" y="26284"/>
                  <a:pt x="14612" y="26028"/>
                  <a:pt x="14271" y="25730"/>
                </a:cubicBezTo>
                <a:cubicBezTo>
                  <a:pt x="12993" y="24622"/>
                  <a:pt x="12141" y="23131"/>
                  <a:pt x="11843" y="21470"/>
                </a:cubicBezTo>
                <a:cubicBezTo>
                  <a:pt x="11715" y="21001"/>
                  <a:pt x="11673" y="20490"/>
                  <a:pt x="11673" y="20022"/>
                </a:cubicBezTo>
                <a:cubicBezTo>
                  <a:pt x="11673" y="19383"/>
                  <a:pt x="11758" y="18744"/>
                  <a:pt x="11886" y="18147"/>
                </a:cubicBezTo>
                <a:cubicBezTo>
                  <a:pt x="13036" y="13249"/>
                  <a:pt x="18574" y="10778"/>
                  <a:pt x="23004" y="13249"/>
                </a:cubicBezTo>
                <a:cubicBezTo>
                  <a:pt x="23600" y="13589"/>
                  <a:pt x="24197" y="14015"/>
                  <a:pt x="24708" y="14484"/>
                </a:cubicBezTo>
                <a:cubicBezTo>
                  <a:pt x="26625" y="16401"/>
                  <a:pt x="27434" y="19212"/>
                  <a:pt x="26838" y="21853"/>
                </a:cubicBezTo>
                <a:cubicBezTo>
                  <a:pt x="26710" y="22407"/>
                  <a:pt x="26497" y="22918"/>
                  <a:pt x="26242" y="23430"/>
                </a:cubicBezTo>
                <a:close/>
              </a:path>
            </a:pathLst>
          </a:custGeom>
          <a:solidFill>
            <a:schemeClr val="accent1"/>
          </a:solidFill>
          <a:ln w="26625" cap="flat" cmpd="sng">
            <a:solidFill>
              <a:srgbClr val="FF6600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6101912" y="3732129"/>
            <a:ext cx="837606" cy="839856"/>
          </a:xfrm>
          <a:custGeom>
            <a:avLst/>
            <a:gdLst/>
            <a:ahLst/>
            <a:cxnLst/>
            <a:rect l="l" t="t" r="r" b="b"/>
            <a:pathLst>
              <a:path w="15635" h="15677" extrusionOk="0">
                <a:moveTo>
                  <a:pt x="7626" y="4942"/>
                </a:moveTo>
                <a:cubicBezTo>
                  <a:pt x="7882" y="4942"/>
                  <a:pt x="8137" y="4942"/>
                  <a:pt x="8393" y="5027"/>
                </a:cubicBezTo>
                <a:cubicBezTo>
                  <a:pt x="8648" y="5070"/>
                  <a:pt x="8861" y="5155"/>
                  <a:pt x="9032" y="5240"/>
                </a:cubicBezTo>
                <a:cubicBezTo>
                  <a:pt x="9287" y="5368"/>
                  <a:pt x="9500" y="5496"/>
                  <a:pt x="9671" y="5666"/>
                </a:cubicBezTo>
                <a:cubicBezTo>
                  <a:pt x="9884" y="5879"/>
                  <a:pt x="10097" y="6092"/>
                  <a:pt x="10225" y="6305"/>
                </a:cubicBezTo>
                <a:cubicBezTo>
                  <a:pt x="10523" y="6731"/>
                  <a:pt x="10693" y="7157"/>
                  <a:pt x="10736" y="7668"/>
                </a:cubicBezTo>
                <a:cubicBezTo>
                  <a:pt x="10778" y="7924"/>
                  <a:pt x="10778" y="8179"/>
                  <a:pt x="10736" y="8478"/>
                </a:cubicBezTo>
                <a:cubicBezTo>
                  <a:pt x="10693" y="8776"/>
                  <a:pt x="10608" y="9074"/>
                  <a:pt x="10480" y="9372"/>
                </a:cubicBezTo>
                <a:cubicBezTo>
                  <a:pt x="10352" y="9585"/>
                  <a:pt x="10225" y="9756"/>
                  <a:pt x="10097" y="9926"/>
                </a:cubicBezTo>
                <a:cubicBezTo>
                  <a:pt x="9926" y="10096"/>
                  <a:pt x="9799" y="10267"/>
                  <a:pt x="9628" y="10394"/>
                </a:cubicBezTo>
                <a:cubicBezTo>
                  <a:pt x="9117" y="10820"/>
                  <a:pt x="8521" y="11033"/>
                  <a:pt x="7882" y="11076"/>
                </a:cubicBezTo>
                <a:lnTo>
                  <a:pt x="7370" y="11076"/>
                </a:lnTo>
                <a:cubicBezTo>
                  <a:pt x="6689" y="11033"/>
                  <a:pt x="6007" y="10735"/>
                  <a:pt x="5539" y="10224"/>
                </a:cubicBezTo>
                <a:cubicBezTo>
                  <a:pt x="5411" y="10096"/>
                  <a:pt x="5326" y="9969"/>
                  <a:pt x="5198" y="9841"/>
                </a:cubicBezTo>
                <a:cubicBezTo>
                  <a:pt x="4815" y="9287"/>
                  <a:pt x="4602" y="8605"/>
                  <a:pt x="4602" y="7924"/>
                </a:cubicBezTo>
                <a:cubicBezTo>
                  <a:pt x="4602" y="7753"/>
                  <a:pt x="4644" y="7540"/>
                  <a:pt x="4687" y="7370"/>
                </a:cubicBezTo>
                <a:cubicBezTo>
                  <a:pt x="4729" y="7114"/>
                  <a:pt x="4815" y="6901"/>
                  <a:pt x="4942" y="6646"/>
                </a:cubicBezTo>
                <a:cubicBezTo>
                  <a:pt x="5070" y="6348"/>
                  <a:pt x="5283" y="6049"/>
                  <a:pt x="5581" y="5794"/>
                </a:cubicBezTo>
                <a:cubicBezTo>
                  <a:pt x="5709" y="5623"/>
                  <a:pt x="5880" y="5496"/>
                  <a:pt x="6093" y="5368"/>
                </a:cubicBezTo>
                <a:cubicBezTo>
                  <a:pt x="6561" y="5112"/>
                  <a:pt x="7072" y="4942"/>
                  <a:pt x="7626" y="4942"/>
                </a:cubicBezTo>
                <a:close/>
                <a:moveTo>
                  <a:pt x="6731" y="1"/>
                </a:moveTo>
                <a:lnTo>
                  <a:pt x="3920" y="938"/>
                </a:lnTo>
                <a:lnTo>
                  <a:pt x="4474" y="2684"/>
                </a:lnTo>
                <a:cubicBezTo>
                  <a:pt x="3963" y="2982"/>
                  <a:pt x="3494" y="3366"/>
                  <a:pt x="3068" y="3834"/>
                </a:cubicBezTo>
                <a:lnTo>
                  <a:pt x="1534" y="3068"/>
                </a:lnTo>
                <a:lnTo>
                  <a:pt x="214" y="5709"/>
                </a:lnTo>
                <a:lnTo>
                  <a:pt x="1662" y="6433"/>
                </a:lnTo>
                <a:cubicBezTo>
                  <a:pt x="1534" y="7072"/>
                  <a:pt x="1449" y="7753"/>
                  <a:pt x="1492" y="8392"/>
                </a:cubicBezTo>
                <a:lnTo>
                  <a:pt x="1" y="8904"/>
                </a:lnTo>
                <a:lnTo>
                  <a:pt x="938" y="11758"/>
                </a:lnTo>
                <a:lnTo>
                  <a:pt x="2429" y="11246"/>
                </a:lnTo>
                <a:cubicBezTo>
                  <a:pt x="2770" y="11800"/>
                  <a:pt x="3196" y="12311"/>
                  <a:pt x="3750" y="12737"/>
                </a:cubicBezTo>
                <a:lnTo>
                  <a:pt x="3068" y="14143"/>
                </a:lnTo>
                <a:lnTo>
                  <a:pt x="5709" y="15464"/>
                </a:lnTo>
                <a:lnTo>
                  <a:pt x="6433" y="14015"/>
                </a:lnTo>
                <a:cubicBezTo>
                  <a:pt x="6859" y="14129"/>
                  <a:pt x="7285" y="14167"/>
                  <a:pt x="7724" y="14167"/>
                </a:cubicBezTo>
                <a:cubicBezTo>
                  <a:pt x="7943" y="14167"/>
                  <a:pt x="8166" y="14157"/>
                  <a:pt x="8393" y="14143"/>
                </a:cubicBezTo>
                <a:lnTo>
                  <a:pt x="8904" y="15677"/>
                </a:lnTo>
                <a:lnTo>
                  <a:pt x="11715" y="14697"/>
                </a:lnTo>
                <a:lnTo>
                  <a:pt x="11204" y="13121"/>
                </a:lnTo>
                <a:cubicBezTo>
                  <a:pt x="11715" y="12737"/>
                  <a:pt x="12184" y="12311"/>
                  <a:pt x="12567" y="11843"/>
                </a:cubicBezTo>
                <a:lnTo>
                  <a:pt x="14101" y="12610"/>
                </a:lnTo>
                <a:lnTo>
                  <a:pt x="15422" y="9926"/>
                </a:lnTo>
                <a:lnTo>
                  <a:pt x="13760" y="9117"/>
                </a:lnTo>
                <a:cubicBezTo>
                  <a:pt x="13845" y="8520"/>
                  <a:pt x="13888" y="7966"/>
                  <a:pt x="13845" y="7370"/>
                </a:cubicBezTo>
                <a:lnTo>
                  <a:pt x="15635" y="6774"/>
                </a:lnTo>
                <a:lnTo>
                  <a:pt x="14697" y="3920"/>
                </a:lnTo>
                <a:lnTo>
                  <a:pt x="12866" y="4559"/>
                </a:lnTo>
                <a:cubicBezTo>
                  <a:pt x="12525" y="4090"/>
                  <a:pt x="12141" y="3664"/>
                  <a:pt x="11715" y="3323"/>
                </a:cubicBezTo>
                <a:lnTo>
                  <a:pt x="12610" y="1534"/>
                </a:lnTo>
                <a:lnTo>
                  <a:pt x="9926" y="214"/>
                </a:lnTo>
                <a:lnTo>
                  <a:pt x="9074" y="1960"/>
                </a:lnTo>
                <a:cubicBezTo>
                  <a:pt x="8521" y="1832"/>
                  <a:pt x="7924" y="1790"/>
                  <a:pt x="7370" y="1790"/>
                </a:cubicBezTo>
                <a:lnTo>
                  <a:pt x="6731" y="1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 rot="-3173578">
            <a:off x="1675744" y="1641192"/>
            <a:ext cx="501903" cy="500527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FA6F1A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6406139" y="80415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7035589" y="791301"/>
            <a:ext cx="1568883" cy="59329"/>
          </a:xfrm>
          <a:custGeom>
            <a:avLst/>
            <a:gdLst/>
            <a:ahLst/>
            <a:cxnLst/>
            <a:rect l="l" t="t" r="r" b="b"/>
            <a:pathLst>
              <a:path w="34932" h="1321" extrusionOk="0">
                <a:moveTo>
                  <a:pt x="0" y="0"/>
                </a:moveTo>
                <a:lnTo>
                  <a:pt x="0" y="1321"/>
                </a:lnTo>
                <a:lnTo>
                  <a:pt x="34931" y="1321"/>
                </a:lnTo>
                <a:lnTo>
                  <a:pt x="349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6406139" y="983982"/>
            <a:ext cx="267858" cy="61261"/>
          </a:xfrm>
          <a:custGeom>
            <a:avLst/>
            <a:gdLst/>
            <a:ahLst/>
            <a:cxnLst/>
            <a:rect l="l" t="t" r="r" b="b"/>
            <a:pathLst>
              <a:path w="5964" h="1364" extrusionOk="0">
                <a:moveTo>
                  <a:pt x="0" y="0"/>
                </a:moveTo>
                <a:lnTo>
                  <a:pt x="0" y="1364"/>
                </a:lnTo>
                <a:lnTo>
                  <a:pt x="5964" y="1364"/>
                </a:lnTo>
                <a:lnTo>
                  <a:pt x="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7020873" y="983982"/>
            <a:ext cx="1568883" cy="61261"/>
          </a:xfrm>
          <a:custGeom>
            <a:avLst/>
            <a:gdLst/>
            <a:ahLst/>
            <a:cxnLst/>
            <a:rect l="l" t="t" r="r" b="b"/>
            <a:pathLst>
              <a:path w="34932" h="1364" extrusionOk="0">
                <a:moveTo>
                  <a:pt x="0" y="0"/>
                </a:moveTo>
                <a:lnTo>
                  <a:pt x="0" y="1364"/>
                </a:lnTo>
                <a:lnTo>
                  <a:pt x="34931" y="1364"/>
                </a:lnTo>
                <a:lnTo>
                  <a:pt x="349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6406139" y="116574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7324489" y="1144259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6406139" y="1347503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9" name="Google Shape;389;p27"/>
          <p:cNvSpPr/>
          <p:nvPr/>
        </p:nvSpPr>
        <p:spPr>
          <a:xfrm>
            <a:off x="6828947" y="1347503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0" name="Google Shape;390;p27"/>
          <p:cNvSpPr/>
          <p:nvPr/>
        </p:nvSpPr>
        <p:spPr>
          <a:xfrm>
            <a:off x="6101900" y="869185"/>
            <a:ext cx="141654" cy="552963"/>
          </a:xfrm>
          <a:custGeom>
            <a:avLst/>
            <a:gdLst/>
            <a:ahLst/>
            <a:cxnLst/>
            <a:rect l="l" t="t" r="r" b="b"/>
            <a:pathLst>
              <a:path w="3154" h="12312" fill="none" extrusionOk="0">
                <a:moveTo>
                  <a:pt x="3153" y="12311"/>
                </a:moveTo>
                <a:lnTo>
                  <a:pt x="1" y="12311"/>
                </a:lnTo>
                <a:lnTo>
                  <a:pt x="1" y="0"/>
                </a:lnTo>
                <a:lnTo>
                  <a:pt x="3068" y="0"/>
                </a:lnTo>
              </a:path>
            </a:pathLst>
          </a:custGeom>
          <a:solidFill>
            <a:schemeClr val="accent1"/>
          </a:solidFill>
          <a:ln w="13850" cap="flat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523596" y="911573"/>
            <a:ext cx="1335660" cy="80014"/>
          </a:xfrm>
          <a:custGeom>
            <a:avLst/>
            <a:gdLst/>
            <a:ahLst/>
            <a:cxnLst/>
            <a:rect l="l" t="t" r="r" b="b"/>
            <a:pathLst>
              <a:path w="22067" h="1322" extrusionOk="0">
                <a:moveTo>
                  <a:pt x="0" y="1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523596" y="1153907"/>
            <a:ext cx="1335660" cy="82617"/>
          </a:xfrm>
          <a:custGeom>
            <a:avLst/>
            <a:gdLst/>
            <a:ahLst/>
            <a:cxnLst/>
            <a:rect l="l" t="t" r="r" b="b"/>
            <a:pathLst>
              <a:path w="22067" h="1365" extrusionOk="0">
                <a:moveTo>
                  <a:pt x="0" y="1"/>
                </a:moveTo>
                <a:lnTo>
                  <a:pt x="0" y="1364"/>
                </a:lnTo>
                <a:lnTo>
                  <a:pt x="22066" y="1364"/>
                </a:lnTo>
                <a:lnTo>
                  <a:pt x="220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7290863" y="3304098"/>
            <a:ext cx="1929800" cy="376424"/>
          </a:xfrm>
          <a:custGeom>
            <a:avLst/>
            <a:gdLst/>
            <a:ahLst/>
            <a:cxnLst/>
            <a:rect l="l" t="t" r="r" b="b"/>
            <a:pathLst>
              <a:path w="60278" h="11928" fill="none" extrusionOk="0">
                <a:moveTo>
                  <a:pt x="0" y="0"/>
                </a:moveTo>
                <a:lnTo>
                  <a:pt x="60277" y="0"/>
                </a:lnTo>
                <a:lnTo>
                  <a:pt x="60277" y="11928"/>
                </a:lnTo>
                <a:lnTo>
                  <a:pt x="0" y="11928"/>
                </a:lnTo>
                <a:close/>
              </a:path>
            </a:pathLst>
          </a:custGeom>
          <a:solidFill>
            <a:schemeClr val="accent1"/>
          </a:solidFill>
          <a:ln w="13850" cap="flat" cmpd="sng">
            <a:solidFill>
              <a:schemeClr val="accent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7"/>
          <p:cNvSpPr txBox="1">
            <a:spLocks noGrp="1"/>
          </p:cNvSpPr>
          <p:nvPr>
            <p:ph type="subTitle" idx="1"/>
          </p:nvPr>
        </p:nvSpPr>
        <p:spPr>
          <a:xfrm>
            <a:off x="2065867" y="1282426"/>
            <a:ext cx="4939655" cy="252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/>
            <a:r>
              <a:rPr lang="es-ES" dirty="0">
                <a:solidFill>
                  <a:srgbClr val="374151"/>
                </a:solidFill>
                <a:latin typeface="Söhne"/>
              </a:rPr>
              <a:t>Linux </a:t>
            </a:r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Es el núcleo del sistema operativo, desarrollado por Linus Torvalds en 1991. Proporciona las funcionalidades básicas y el manejo del hardware de un sistema informático.</a:t>
            </a:r>
          </a:p>
          <a:p>
            <a:pPr marL="114300" indent="0"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Ubuntu: Es una distribución específica de Linux. </a:t>
            </a:r>
          </a:p>
          <a:p>
            <a:pPr marL="114300" indent="0" algn="l"/>
            <a:r>
              <a:rPr lang="es-ES" b="0" i="0" dirty="0">
                <a:solidFill>
                  <a:srgbClr val="374151"/>
                </a:solidFill>
                <a:effectLst/>
                <a:latin typeface="Söhne"/>
              </a:rPr>
              <a:t>Linux es el núcleo del sistema operativo, mientras que Ubuntu es una distribución que utiliza ese núcleo para proporcionar un sistema operativo completo y funcional.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422F260-9FFB-C42B-2A61-9900B64A68F0}"/>
              </a:ext>
            </a:extLst>
          </p:cNvPr>
          <p:cNvSpPr/>
          <p:nvPr/>
        </p:nvSpPr>
        <p:spPr>
          <a:xfrm>
            <a:off x="1569516" y="41677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Ubuntu y Linux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1336225" y="330488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336225" y="260353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02" name="Google Shape;402;p28"/>
          <p:cNvSpPr/>
          <p:nvPr/>
        </p:nvSpPr>
        <p:spPr>
          <a:xfrm>
            <a:off x="1336225" y="1902188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8FFD5"/>
              </a:solidFill>
            </a:endParaRPr>
          </a:p>
        </p:txBody>
      </p:sp>
      <p:sp>
        <p:nvSpPr>
          <p:cNvPr id="403" name="Google Shape;403;p28"/>
          <p:cNvSpPr txBox="1">
            <a:spLocks noGrp="1"/>
          </p:cNvSpPr>
          <p:nvPr>
            <p:ph type="ctrTitle" idx="4"/>
          </p:nvPr>
        </p:nvSpPr>
        <p:spPr>
          <a:xfrm>
            <a:off x="998325" y="644550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/>
              <a:t>C</a:t>
            </a:r>
            <a:r>
              <a:rPr lang="es" dirty="0"/>
              <a:t>aracteristica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04" name="Google Shape;404;p28"/>
          <p:cNvSpPr txBox="1">
            <a:spLocks noGrp="1"/>
          </p:cNvSpPr>
          <p:nvPr>
            <p:ph type="ctrTitle"/>
          </p:nvPr>
        </p:nvSpPr>
        <p:spPr>
          <a:xfrm>
            <a:off x="1557931" y="1880738"/>
            <a:ext cx="2076000" cy="4033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A" sz="1200" dirty="0">
                <a:solidFill>
                  <a:schemeClr val="dk1"/>
                </a:solidFill>
              </a:rPr>
              <a:t>Fácil de usar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405" name="Google Shape;405;p28"/>
          <p:cNvSpPr txBox="1">
            <a:spLocks noGrp="1"/>
          </p:cNvSpPr>
          <p:nvPr>
            <p:ph type="ctrTitle" idx="2"/>
          </p:nvPr>
        </p:nvSpPr>
        <p:spPr>
          <a:xfrm>
            <a:off x="1372187" y="3327168"/>
            <a:ext cx="2261744" cy="359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dirty="0">
                <a:solidFill>
                  <a:schemeClr val="dk1"/>
                </a:solidFill>
              </a:rPr>
              <a:t>Actualizaciones Regulares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6" name="Google Shape;406;p28"/>
          <p:cNvSpPr txBox="1">
            <a:spLocks noGrp="1"/>
          </p:cNvSpPr>
          <p:nvPr>
            <p:ph type="ctrTitle" idx="3"/>
          </p:nvPr>
        </p:nvSpPr>
        <p:spPr>
          <a:xfrm>
            <a:off x="1557931" y="2603538"/>
            <a:ext cx="2076000" cy="3819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200" dirty="0">
                <a:solidFill>
                  <a:schemeClr val="dk1"/>
                </a:solidFill>
              </a:rPr>
              <a:t>Comunidad Activa:</a:t>
            </a:r>
            <a:endParaRPr sz="1200" dirty="0">
              <a:solidFill>
                <a:schemeClr val="dk1"/>
              </a:solidFill>
            </a:endParaRPr>
          </a:p>
        </p:txBody>
      </p:sp>
      <p:cxnSp>
        <p:nvCxnSpPr>
          <p:cNvPr id="407" name="Google Shape;407;p28"/>
          <p:cNvCxnSpPr/>
          <p:nvPr/>
        </p:nvCxnSpPr>
        <p:spPr>
          <a:xfrm>
            <a:off x="0" y="1197575"/>
            <a:ext cx="33405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28"/>
          <p:cNvSpPr/>
          <p:nvPr/>
        </p:nvSpPr>
        <p:spPr>
          <a:xfrm>
            <a:off x="819925" y="188073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09" name="Google Shape;409;p28"/>
          <p:cNvSpPr/>
          <p:nvPr/>
        </p:nvSpPr>
        <p:spPr>
          <a:xfrm>
            <a:off x="819925" y="258208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933213" y="1994550"/>
            <a:ext cx="197329" cy="196282"/>
          </a:xfrm>
          <a:custGeom>
            <a:avLst/>
            <a:gdLst/>
            <a:ahLst/>
            <a:cxnLst/>
            <a:rect l="l" t="t" r="r" b="b"/>
            <a:pathLst>
              <a:path w="86076" h="85619" extrusionOk="0">
                <a:moveTo>
                  <a:pt x="69905" y="0"/>
                </a:moveTo>
                <a:cubicBezTo>
                  <a:pt x="68694" y="0"/>
                  <a:pt x="67486" y="477"/>
                  <a:pt x="66581" y="1432"/>
                </a:cubicBezTo>
                <a:lnTo>
                  <a:pt x="58027" y="9986"/>
                </a:lnTo>
                <a:lnTo>
                  <a:pt x="76090" y="28069"/>
                </a:lnTo>
                <a:lnTo>
                  <a:pt x="84186" y="19037"/>
                </a:lnTo>
                <a:cubicBezTo>
                  <a:pt x="86076" y="17227"/>
                  <a:pt x="86076" y="14184"/>
                  <a:pt x="84186" y="12373"/>
                </a:cubicBezTo>
                <a:lnTo>
                  <a:pt x="73245" y="1432"/>
                </a:lnTo>
                <a:cubicBezTo>
                  <a:pt x="72330" y="477"/>
                  <a:pt x="71116" y="0"/>
                  <a:pt x="69905" y="0"/>
                </a:cubicBezTo>
                <a:close/>
                <a:moveTo>
                  <a:pt x="52318" y="14760"/>
                </a:moveTo>
                <a:lnTo>
                  <a:pt x="0" y="67536"/>
                </a:lnTo>
                <a:lnTo>
                  <a:pt x="0" y="85618"/>
                </a:lnTo>
                <a:lnTo>
                  <a:pt x="18083" y="85618"/>
                </a:lnTo>
                <a:lnTo>
                  <a:pt x="70380" y="32823"/>
                </a:lnTo>
                <a:lnTo>
                  <a:pt x="52318" y="147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819925" y="3283438"/>
            <a:ext cx="423900" cy="4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grpSp>
        <p:nvGrpSpPr>
          <p:cNvPr id="412" name="Google Shape;412;p28"/>
          <p:cNvGrpSpPr/>
          <p:nvPr/>
        </p:nvGrpSpPr>
        <p:grpSpPr>
          <a:xfrm rot="10800000" flipH="1">
            <a:off x="880550" y="2712182"/>
            <a:ext cx="302125" cy="163726"/>
            <a:chOff x="1319675" y="779200"/>
            <a:chExt cx="2343875" cy="1270175"/>
          </a:xfrm>
        </p:grpSpPr>
        <p:sp>
          <p:nvSpPr>
            <p:cNvPr id="413" name="Google Shape;413;p28"/>
            <p:cNvSpPr/>
            <p:nvPr/>
          </p:nvSpPr>
          <p:spPr>
            <a:xfrm>
              <a:off x="1319675" y="915950"/>
              <a:ext cx="717150" cy="996650"/>
            </a:xfrm>
            <a:custGeom>
              <a:avLst/>
              <a:gdLst/>
              <a:ahLst/>
              <a:cxnLst/>
              <a:rect l="l" t="t" r="r" b="b"/>
              <a:pathLst>
                <a:path w="28686" h="39866" extrusionOk="0">
                  <a:moveTo>
                    <a:pt x="28685" y="1"/>
                  </a:moveTo>
                  <a:lnTo>
                    <a:pt x="0" y="15557"/>
                  </a:lnTo>
                  <a:lnTo>
                    <a:pt x="0" y="24230"/>
                  </a:lnTo>
                  <a:lnTo>
                    <a:pt x="28685" y="39866"/>
                  </a:lnTo>
                  <a:lnTo>
                    <a:pt x="28685" y="29740"/>
                  </a:lnTo>
                  <a:lnTo>
                    <a:pt x="8713" y="19774"/>
                  </a:lnTo>
                  <a:lnTo>
                    <a:pt x="28685" y="10186"/>
                  </a:lnTo>
                  <a:lnTo>
                    <a:pt x="286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159125" y="779200"/>
              <a:ext cx="626150" cy="1270175"/>
            </a:xfrm>
            <a:custGeom>
              <a:avLst/>
              <a:gdLst/>
              <a:ahLst/>
              <a:cxnLst/>
              <a:rect l="l" t="t" r="r" b="b"/>
              <a:pathLst>
                <a:path w="25046" h="50807" extrusionOk="0">
                  <a:moveTo>
                    <a:pt x="19038" y="0"/>
                  </a:moveTo>
                  <a:lnTo>
                    <a:pt x="1" y="50806"/>
                  </a:lnTo>
                  <a:lnTo>
                    <a:pt x="5969" y="50806"/>
                  </a:lnTo>
                  <a:lnTo>
                    <a:pt x="250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945900" y="915950"/>
              <a:ext cx="717650" cy="996650"/>
            </a:xfrm>
            <a:custGeom>
              <a:avLst/>
              <a:gdLst/>
              <a:ahLst/>
              <a:cxnLst/>
              <a:rect l="l" t="t" r="r" b="b"/>
              <a:pathLst>
                <a:path w="28706" h="39866" extrusionOk="0">
                  <a:moveTo>
                    <a:pt x="0" y="1"/>
                  </a:moveTo>
                  <a:lnTo>
                    <a:pt x="0" y="10047"/>
                  </a:lnTo>
                  <a:lnTo>
                    <a:pt x="19992" y="19854"/>
                  </a:lnTo>
                  <a:lnTo>
                    <a:pt x="0" y="29740"/>
                  </a:lnTo>
                  <a:lnTo>
                    <a:pt x="0" y="39866"/>
                  </a:lnTo>
                  <a:lnTo>
                    <a:pt x="28705" y="24190"/>
                  </a:lnTo>
                  <a:lnTo>
                    <a:pt x="28705" y="15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19" name="Google Shape;419;p28"/>
          <p:cNvSpPr/>
          <p:nvPr/>
        </p:nvSpPr>
        <p:spPr>
          <a:xfrm>
            <a:off x="4876837" y="2409598"/>
            <a:ext cx="2681532" cy="1732190"/>
          </a:xfrm>
          <a:custGeom>
            <a:avLst/>
            <a:gdLst/>
            <a:ahLst/>
            <a:cxnLst/>
            <a:rect l="l" t="t" r="r" b="b"/>
            <a:pathLst>
              <a:path w="176649" h="114110" extrusionOk="0">
                <a:moveTo>
                  <a:pt x="5275" y="0"/>
                </a:moveTo>
                <a:cubicBezTo>
                  <a:pt x="2345" y="0"/>
                  <a:pt x="1" y="2344"/>
                  <a:pt x="1" y="5274"/>
                </a:cubicBezTo>
                <a:lnTo>
                  <a:pt x="1" y="108835"/>
                </a:lnTo>
                <a:cubicBezTo>
                  <a:pt x="1" y="111766"/>
                  <a:pt x="2345" y="114110"/>
                  <a:pt x="5275" y="114110"/>
                </a:cubicBezTo>
                <a:lnTo>
                  <a:pt x="171374" y="114110"/>
                </a:lnTo>
                <a:cubicBezTo>
                  <a:pt x="174304" y="114110"/>
                  <a:pt x="176648" y="111766"/>
                  <a:pt x="176648" y="108835"/>
                </a:cubicBezTo>
                <a:lnTo>
                  <a:pt x="176648" y="5274"/>
                </a:lnTo>
                <a:cubicBezTo>
                  <a:pt x="176648" y="2344"/>
                  <a:pt x="174304" y="0"/>
                  <a:pt x="1713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5005199" y="2541755"/>
            <a:ext cx="2424808" cy="1467860"/>
          </a:xfrm>
          <a:custGeom>
            <a:avLst/>
            <a:gdLst/>
            <a:ahLst/>
            <a:cxnLst/>
            <a:rect l="l" t="t" r="r" b="b"/>
            <a:pathLst>
              <a:path w="159737" h="96697" extrusionOk="0">
                <a:moveTo>
                  <a:pt x="0" y="1"/>
                </a:moveTo>
                <a:lnTo>
                  <a:pt x="0" y="96697"/>
                </a:lnTo>
                <a:lnTo>
                  <a:pt x="159737" y="96697"/>
                </a:lnTo>
                <a:lnTo>
                  <a:pt x="159737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91A51"/>
              </a:solidFill>
            </a:endParaRPr>
          </a:p>
        </p:txBody>
      </p:sp>
      <p:sp>
        <p:nvSpPr>
          <p:cNvPr id="421" name="Google Shape;421;p28"/>
          <p:cNvSpPr/>
          <p:nvPr/>
        </p:nvSpPr>
        <p:spPr>
          <a:xfrm>
            <a:off x="4636011" y="4136703"/>
            <a:ext cx="3163178" cy="83900"/>
          </a:xfrm>
          <a:custGeom>
            <a:avLst/>
            <a:gdLst/>
            <a:ahLst/>
            <a:cxnLst/>
            <a:rect l="l" t="t" r="r" b="b"/>
            <a:pathLst>
              <a:path w="208378" h="5527" extrusionOk="0">
                <a:moveTo>
                  <a:pt x="0" y="1"/>
                </a:moveTo>
                <a:lnTo>
                  <a:pt x="0" y="5526"/>
                </a:lnTo>
                <a:lnTo>
                  <a:pt x="208377" y="5526"/>
                </a:lnTo>
                <a:lnTo>
                  <a:pt x="2083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422" name="Google Shape;422;p28"/>
          <p:cNvSpPr/>
          <p:nvPr/>
        </p:nvSpPr>
        <p:spPr>
          <a:xfrm>
            <a:off x="5005199" y="2541755"/>
            <a:ext cx="2424808" cy="141083"/>
          </a:xfrm>
          <a:custGeom>
            <a:avLst/>
            <a:gdLst/>
            <a:ahLst/>
            <a:cxnLst/>
            <a:rect l="l" t="t" r="r" b="b"/>
            <a:pathLst>
              <a:path w="159737" h="9294" extrusionOk="0">
                <a:moveTo>
                  <a:pt x="0" y="1"/>
                </a:moveTo>
                <a:lnTo>
                  <a:pt x="0" y="9294"/>
                </a:lnTo>
                <a:lnTo>
                  <a:pt x="159737" y="9294"/>
                </a:lnTo>
                <a:lnTo>
                  <a:pt x="159737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5143716" y="2742556"/>
            <a:ext cx="1029417" cy="521069"/>
          </a:xfrm>
          <a:custGeom>
            <a:avLst/>
            <a:gdLst/>
            <a:ahLst/>
            <a:cxnLst/>
            <a:rect l="l" t="t" r="r" b="b"/>
            <a:pathLst>
              <a:path w="67814" h="34326" extrusionOk="0">
                <a:moveTo>
                  <a:pt x="1" y="1"/>
                </a:moveTo>
                <a:lnTo>
                  <a:pt x="1" y="34326"/>
                </a:lnTo>
                <a:lnTo>
                  <a:pt x="67813" y="34326"/>
                </a:lnTo>
                <a:lnTo>
                  <a:pt x="678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8"/>
          <p:cNvSpPr/>
          <p:nvPr/>
        </p:nvSpPr>
        <p:spPr>
          <a:xfrm>
            <a:off x="5221240" y="2834061"/>
            <a:ext cx="297407" cy="297391"/>
          </a:xfrm>
          <a:custGeom>
            <a:avLst/>
            <a:gdLst/>
            <a:ahLst/>
            <a:cxnLst/>
            <a:rect l="l" t="t" r="r" b="b"/>
            <a:pathLst>
              <a:path w="19592" h="19591" extrusionOk="0">
                <a:moveTo>
                  <a:pt x="1" y="0"/>
                </a:moveTo>
                <a:lnTo>
                  <a:pt x="1" y="19591"/>
                </a:lnTo>
                <a:lnTo>
                  <a:pt x="19591" y="19591"/>
                </a:lnTo>
                <a:lnTo>
                  <a:pt x="195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8"/>
          <p:cNvSpPr/>
          <p:nvPr/>
        </p:nvSpPr>
        <p:spPr>
          <a:xfrm>
            <a:off x="5500826" y="3535575"/>
            <a:ext cx="908690" cy="329163"/>
          </a:xfrm>
          <a:custGeom>
            <a:avLst/>
            <a:gdLst/>
            <a:ahLst/>
            <a:cxnLst/>
            <a:rect l="l" t="t" r="r" b="b"/>
            <a:pathLst>
              <a:path w="59861" h="21684" extrusionOk="0">
                <a:moveTo>
                  <a:pt x="1" y="1"/>
                </a:moveTo>
                <a:lnTo>
                  <a:pt x="1" y="21684"/>
                </a:lnTo>
                <a:lnTo>
                  <a:pt x="59860" y="21684"/>
                </a:lnTo>
                <a:lnTo>
                  <a:pt x="598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5560559" y="3610549"/>
            <a:ext cx="679927" cy="53403"/>
          </a:xfrm>
          <a:custGeom>
            <a:avLst/>
            <a:gdLst/>
            <a:ahLst/>
            <a:cxnLst/>
            <a:rect l="l" t="t" r="r" b="b"/>
            <a:pathLst>
              <a:path w="44791" h="3518" extrusionOk="0">
                <a:moveTo>
                  <a:pt x="1" y="1"/>
                </a:moveTo>
                <a:lnTo>
                  <a:pt x="1" y="3517"/>
                </a:lnTo>
                <a:lnTo>
                  <a:pt x="44791" y="3517"/>
                </a:lnTo>
                <a:lnTo>
                  <a:pt x="4479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5560559" y="3710949"/>
            <a:ext cx="526154" cy="52128"/>
          </a:xfrm>
          <a:custGeom>
            <a:avLst/>
            <a:gdLst/>
            <a:ahLst/>
            <a:cxnLst/>
            <a:rect l="l" t="t" r="r" b="b"/>
            <a:pathLst>
              <a:path w="34661" h="3434" extrusionOk="0">
                <a:moveTo>
                  <a:pt x="1" y="1"/>
                </a:moveTo>
                <a:lnTo>
                  <a:pt x="1" y="3433"/>
                </a:lnTo>
                <a:lnTo>
                  <a:pt x="34661" y="3433"/>
                </a:lnTo>
                <a:lnTo>
                  <a:pt x="34661" y="1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5180573" y="3535575"/>
            <a:ext cx="322818" cy="329163"/>
          </a:xfrm>
          <a:custGeom>
            <a:avLst/>
            <a:gdLst/>
            <a:ahLst/>
            <a:cxnLst/>
            <a:rect l="l" t="t" r="r" b="b"/>
            <a:pathLst>
              <a:path w="21266" h="21684" extrusionOk="0">
                <a:moveTo>
                  <a:pt x="1" y="1"/>
                </a:moveTo>
                <a:lnTo>
                  <a:pt x="1" y="21684"/>
                </a:lnTo>
                <a:lnTo>
                  <a:pt x="21265" y="21684"/>
                </a:lnTo>
                <a:lnTo>
                  <a:pt x="212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"/>
          <p:cNvSpPr/>
          <p:nvPr/>
        </p:nvSpPr>
        <p:spPr>
          <a:xfrm>
            <a:off x="5242842" y="3644719"/>
            <a:ext cx="218729" cy="109463"/>
          </a:xfrm>
          <a:custGeom>
            <a:avLst/>
            <a:gdLst/>
            <a:ahLst/>
            <a:cxnLst/>
            <a:rect l="l" t="t" r="r" b="b"/>
            <a:pathLst>
              <a:path w="14409" h="7211" extrusionOk="0">
                <a:moveTo>
                  <a:pt x="13060" y="1"/>
                </a:moveTo>
                <a:cubicBezTo>
                  <a:pt x="12832" y="1"/>
                  <a:pt x="12594" y="102"/>
                  <a:pt x="12391" y="345"/>
                </a:cubicBezTo>
                <a:lnTo>
                  <a:pt x="6950" y="5117"/>
                </a:lnTo>
                <a:lnTo>
                  <a:pt x="1592" y="345"/>
                </a:lnTo>
                <a:cubicBezTo>
                  <a:pt x="1424" y="178"/>
                  <a:pt x="1194" y="94"/>
                  <a:pt x="964" y="94"/>
                </a:cubicBezTo>
                <a:cubicBezTo>
                  <a:pt x="734" y="94"/>
                  <a:pt x="503" y="178"/>
                  <a:pt x="336" y="345"/>
                </a:cubicBezTo>
                <a:cubicBezTo>
                  <a:pt x="1" y="764"/>
                  <a:pt x="1" y="1266"/>
                  <a:pt x="336" y="1601"/>
                </a:cubicBezTo>
                <a:lnTo>
                  <a:pt x="6364" y="6959"/>
                </a:lnTo>
                <a:cubicBezTo>
                  <a:pt x="6531" y="7127"/>
                  <a:pt x="6761" y="7210"/>
                  <a:pt x="6992" y="7210"/>
                </a:cubicBezTo>
                <a:cubicBezTo>
                  <a:pt x="7222" y="7210"/>
                  <a:pt x="7452" y="7127"/>
                  <a:pt x="7619" y="6959"/>
                </a:cubicBezTo>
                <a:lnTo>
                  <a:pt x="13647" y="1685"/>
                </a:lnTo>
                <a:cubicBezTo>
                  <a:pt x="14408" y="987"/>
                  <a:pt x="13776" y="1"/>
                  <a:pt x="13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8"/>
          <p:cNvSpPr/>
          <p:nvPr/>
        </p:nvSpPr>
        <p:spPr>
          <a:xfrm>
            <a:off x="5683836" y="3292847"/>
            <a:ext cx="704079" cy="155049"/>
          </a:xfrm>
          <a:custGeom>
            <a:avLst/>
            <a:gdLst/>
            <a:ahLst/>
            <a:cxnLst/>
            <a:rect l="l" t="t" r="r" b="b"/>
            <a:pathLst>
              <a:path w="46382" h="10214" extrusionOk="0">
                <a:moveTo>
                  <a:pt x="1" y="0"/>
                </a:moveTo>
                <a:lnTo>
                  <a:pt x="1" y="10214"/>
                </a:lnTo>
                <a:lnTo>
                  <a:pt x="46381" y="10214"/>
                </a:lnTo>
                <a:lnTo>
                  <a:pt x="463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/>
          <p:cNvSpPr/>
          <p:nvPr/>
        </p:nvSpPr>
        <p:spPr>
          <a:xfrm>
            <a:off x="5683836" y="3100941"/>
            <a:ext cx="704079" cy="155064"/>
          </a:xfrm>
          <a:custGeom>
            <a:avLst/>
            <a:gdLst/>
            <a:ahLst/>
            <a:cxnLst/>
            <a:rect l="l" t="t" r="r" b="b"/>
            <a:pathLst>
              <a:path w="46382" h="10215" extrusionOk="0">
                <a:moveTo>
                  <a:pt x="1" y="0"/>
                </a:moveTo>
                <a:lnTo>
                  <a:pt x="1" y="10214"/>
                </a:lnTo>
                <a:lnTo>
                  <a:pt x="46381" y="10214"/>
                </a:lnTo>
                <a:lnTo>
                  <a:pt x="463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8"/>
          <p:cNvSpPr/>
          <p:nvPr/>
        </p:nvSpPr>
        <p:spPr>
          <a:xfrm>
            <a:off x="6387899" y="3102216"/>
            <a:ext cx="155049" cy="155049"/>
          </a:xfrm>
          <a:custGeom>
            <a:avLst/>
            <a:gdLst/>
            <a:ahLst/>
            <a:cxnLst/>
            <a:rect l="l" t="t" r="r" b="b"/>
            <a:pathLst>
              <a:path w="10214" h="10214" extrusionOk="0">
                <a:moveTo>
                  <a:pt x="0" y="0"/>
                </a:moveTo>
                <a:lnTo>
                  <a:pt x="0" y="10214"/>
                </a:lnTo>
                <a:lnTo>
                  <a:pt x="10214" y="10214"/>
                </a:lnTo>
                <a:lnTo>
                  <a:pt x="10214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48FF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8"/>
          <p:cNvSpPr/>
          <p:nvPr/>
        </p:nvSpPr>
        <p:spPr>
          <a:xfrm>
            <a:off x="6579790" y="3182275"/>
            <a:ext cx="744746" cy="714234"/>
          </a:xfrm>
          <a:custGeom>
            <a:avLst/>
            <a:gdLst/>
            <a:ahLst/>
            <a:cxnLst/>
            <a:rect l="l" t="t" r="r" b="b"/>
            <a:pathLst>
              <a:path w="49061" h="47051" extrusionOk="0">
                <a:moveTo>
                  <a:pt x="1" y="1"/>
                </a:moveTo>
                <a:lnTo>
                  <a:pt x="1" y="47051"/>
                </a:lnTo>
                <a:lnTo>
                  <a:pt x="49060" y="47051"/>
                </a:lnTo>
                <a:lnTo>
                  <a:pt x="4906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8"/>
          <p:cNvSpPr/>
          <p:nvPr/>
        </p:nvSpPr>
        <p:spPr>
          <a:xfrm>
            <a:off x="6668745" y="3215322"/>
            <a:ext cx="728230" cy="623427"/>
          </a:xfrm>
          <a:custGeom>
            <a:avLst/>
            <a:gdLst/>
            <a:ahLst/>
            <a:cxnLst/>
            <a:rect l="l" t="t" r="r" b="b"/>
            <a:pathLst>
              <a:path w="47973" h="41069" extrusionOk="0">
                <a:moveTo>
                  <a:pt x="20698" y="2821"/>
                </a:moveTo>
                <a:cubicBezTo>
                  <a:pt x="25039" y="2821"/>
                  <a:pt x="29467" y="4434"/>
                  <a:pt x="33070" y="8037"/>
                </a:cubicBezTo>
                <a:cubicBezTo>
                  <a:pt x="44121" y="19172"/>
                  <a:pt x="36251" y="38176"/>
                  <a:pt x="20512" y="38176"/>
                </a:cubicBezTo>
                <a:cubicBezTo>
                  <a:pt x="10801" y="38176"/>
                  <a:pt x="2931" y="30223"/>
                  <a:pt x="2931" y="20512"/>
                </a:cubicBezTo>
                <a:cubicBezTo>
                  <a:pt x="2931" y="9866"/>
                  <a:pt x="11625" y="2821"/>
                  <a:pt x="20698" y="2821"/>
                </a:cubicBezTo>
                <a:close/>
                <a:moveTo>
                  <a:pt x="20512" y="0"/>
                </a:moveTo>
                <a:cubicBezTo>
                  <a:pt x="9210" y="0"/>
                  <a:pt x="1" y="9126"/>
                  <a:pt x="1" y="20512"/>
                </a:cubicBezTo>
                <a:cubicBezTo>
                  <a:pt x="1" y="32859"/>
                  <a:pt x="10118" y="41068"/>
                  <a:pt x="20681" y="41068"/>
                </a:cubicBezTo>
                <a:cubicBezTo>
                  <a:pt x="25730" y="41068"/>
                  <a:pt x="30882" y="39192"/>
                  <a:pt x="35079" y="34995"/>
                </a:cubicBezTo>
                <a:cubicBezTo>
                  <a:pt x="47972" y="22102"/>
                  <a:pt x="38847" y="0"/>
                  <a:pt x="20512" y="0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35" name="Google Shape;435;p28"/>
          <p:cNvSpPr/>
          <p:nvPr/>
        </p:nvSpPr>
        <p:spPr>
          <a:xfrm>
            <a:off x="8162031" y="4276777"/>
            <a:ext cx="790058" cy="735490"/>
          </a:xfrm>
          <a:custGeom>
            <a:avLst/>
            <a:gdLst/>
            <a:ahLst/>
            <a:cxnLst/>
            <a:rect l="l" t="t" r="r" b="b"/>
            <a:pathLst>
              <a:path w="12308" h="21610" extrusionOk="0">
                <a:moveTo>
                  <a:pt x="1508" y="0"/>
                </a:moveTo>
                <a:cubicBezTo>
                  <a:pt x="671" y="0"/>
                  <a:pt x="1" y="670"/>
                  <a:pt x="1" y="1507"/>
                </a:cubicBezTo>
                <a:lnTo>
                  <a:pt x="84" y="1507"/>
                </a:lnTo>
                <a:lnTo>
                  <a:pt x="84" y="20177"/>
                </a:lnTo>
                <a:cubicBezTo>
                  <a:pt x="28" y="21028"/>
                  <a:pt x="740" y="21610"/>
                  <a:pt x="1492" y="21610"/>
                </a:cubicBezTo>
                <a:cubicBezTo>
                  <a:pt x="1849" y="21610"/>
                  <a:pt x="2216" y="21478"/>
                  <a:pt x="2512" y="21181"/>
                </a:cubicBezTo>
                <a:lnTo>
                  <a:pt x="11889" y="11889"/>
                </a:lnTo>
                <a:cubicBezTo>
                  <a:pt x="12140" y="11554"/>
                  <a:pt x="12307" y="11219"/>
                  <a:pt x="12307" y="10800"/>
                </a:cubicBezTo>
                <a:cubicBezTo>
                  <a:pt x="12307" y="10465"/>
                  <a:pt x="12140" y="10047"/>
                  <a:pt x="11889" y="9796"/>
                </a:cubicBezTo>
                <a:lnTo>
                  <a:pt x="2512" y="419"/>
                </a:lnTo>
                <a:cubicBezTo>
                  <a:pt x="2261" y="168"/>
                  <a:pt x="1843" y="0"/>
                  <a:pt x="1508" y="0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</a:endParaRPr>
          </a:p>
        </p:txBody>
      </p:sp>
      <p:sp>
        <p:nvSpPr>
          <p:cNvPr id="436" name="Google Shape;436;p28"/>
          <p:cNvSpPr/>
          <p:nvPr/>
        </p:nvSpPr>
        <p:spPr>
          <a:xfrm>
            <a:off x="6858115" y="1367491"/>
            <a:ext cx="1476741" cy="1959677"/>
          </a:xfrm>
          <a:custGeom>
            <a:avLst/>
            <a:gdLst/>
            <a:ahLst/>
            <a:cxnLst/>
            <a:rect l="l" t="t" r="r" b="b"/>
            <a:pathLst>
              <a:path w="97282" h="129096" extrusionOk="0">
                <a:moveTo>
                  <a:pt x="7702" y="0"/>
                </a:moveTo>
                <a:cubicBezTo>
                  <a:pt x="3433" y="84"/>
                  <a:pt x="0" y="3684"/>
                  <a:pt x="84" y="7953"/>
                </a:cubicBezTo>
                <a:lnTo>
                  <a:pt x="84" y="120807"/>
                </a:lnTo>
                <a:cubicBezTo>
                  <a:pt x="84" y="125161"/>
                  <a:pt x="3349" y="129096"/>
                  <a:pt x="7702" y="129096"/>
                </a:cubicBezTo>
                <a:lnTo>
                  <a:pt x="89161" y="129096"/>
                </a:lnTo>
                <a:cubicBezTo>
                  <a:pt x="93682" y="128928"/>
                  <a:pt x="97198" y="125244"/>
                  <a:pt x="97282" y="120807"/>
                </a:cubicBezTo>
                <a:lnTo>
                  <a:pt x="97282" y="7953"/>
                </a:lnTo>
                <a:cubicBezTo>
                  <a:pt x="97198" y="3600"/>
                  <a:pt x="93598" y="0"/>
                  <a:pt x="89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8"/>
          <p:cNvSpPr/>
          <p:nvPr/>
        </p:nvSpPr>
        <p:spPr>
          <a:xfrm>
            <a:off x="6976307" y="1511094"/>
            <a:ext cx="1241633" cy="1500907"/>
          </a:xfrm>
          <a:custGeom>
            <a:avLst/>
            <a:gdLst/>
            <a:ahLst/>
            <a:cxnLst/>
            <a:rect l="l" t="t" r="r" b="b"/>
            <a:pathLst>
              <a:path w="81794" h="98874" extrusionOk="0">
                <a:moveTo>
                  <a:pt x="0" y="0"/>
                </a:moveTo>
                <a:lnTo>
                  <a:pt x="0" y="98873"/>
                </a:lnTo>
                <a:lnTo>
                  <a:pt x="81794" y="98873"/>
                </a:lnTo>
                <a:lnTo>
                  <a:pt x="81794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>
            <a:off x="7513876" y="3086960"/>
            <a:ext cx="185560" cy="159086"/>
          </a:xfrm>
          <a:custGeom>
            <a:avLst/>
            <a:gdLst/>
            <a:ahLst/>
            <a:cxnLst/>
            <a:rect l="l" t="t" r="r" b="b"/>
            <a:pathLst>
              <a:path w="12224" h="10480" extrusionOk="0">
                <a:moveTo>
                  <a:pt x="5275" y="1"/>
                </a:moveTo>
                <a:cubicBezTo>
                  <a:pt x="2344" y="1"/>
                  <a:pt x="0" y="2345"/>
                  <a:pt x="0" y="5275"/>
                </a:cubicBezTo>
                <a:cubicBezTo>
                  <a:pt x="0" y="8397"/>
                  <a:pt x="2579" y="10480"/>
                  <a:pt x="5283" y="10480"/>
                </a:cubicBezTo>
                <a:cubicBezTo>
                  <a:pt x="6567" y="10480"/>
                  <a:pt x="7880" y="10010"/>
                  <a:pt x="8958" y="8959"/>
                </a:cubicBezTo>
                <a:cubicBezTo>
                  <a:pt x="12223" y="5693"/>
                  <a:pt x="9879" y="1"/>
                  <a:pt x="527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8"/>
          <p:cNvSpPr/>
          <p:nvPr/>
        </p:nvSpPr>
        <p:spPr>
          <a:xfrm>
            <a:off x="729878" y="3859615"/>
            <a:ext cx="486226" cy="510466"/>
          </a:xfrm>
          <a:custGeom>
            <a:avLst/>
            <a:gdLst/>
            <a:ahLst/>
            <a:cxnLst/>
            <a:rect l="l" t="t" r="r" b="b"/>
            <a:pathLst>
              <a:path w="38512" h="38429" extrusionOk="0">
                <a:moveTo>
                  <a:pt x="19339" y="14484"/>
                </a:moveTo>
                <a:cubicBezTo>
                  <a:pt x="16577" y="14484"/>
                  <a:pt x="14316" y="16745"/>
                  <a:pt x="14316" y="19507"/>
                </a:cubicBezTo>
                <a:cubicBezTo>
                  <a:pt x="14316" y="22569"/>
                  <a:pt x="16812" y="24594"/>
                  <a:pt x="19411" y="24594"/>
                </a:cubicBezTo>
                <a:cubicBezTo>
                  <a:pt x="20650" y="24594"/>
                  <a:pt x="21913" y="24134"/>
                  <a:pt x="22939" y="23107"/>
                </a:cubicBezTo>
                <a:cubicBezTo>
                  <a:pt x="26037" y="19926"/>
                  <a:pt x="23860" y="14484"/>
                  <a:pt x="19339" y="14484"/>
                </a:cubicBezTo>
                <a:close/>
                <a:moveTo>
                  <a:pt x="19256" y="9629"/>
                </a:moveTo>
                <a:cubicBezTo>
                  <a:pt x="25786" y="9629"/>
                  <a:pt x="30390" y="16075"/>
                  <a:pt x="28381" y="22354"/>
                </a:cubicBezTo>
                <a:cubicBezTo>
                  <a:pt x="27062" y="26229"/>
                  <a:pt x="23469" y="28886"/>
                  <a:pt x="19363" y="28886"/>
                </a:cubicBezTo>
                <a:cubicBezTo>
                  <a:pt x="19299" y="28886"/>
                  <a:pt x="19236" y="28885"/>
                  <a:pt x="19172" y="28884"/>
                </a:cubicBezTo>
                <a:cubicBezTo>
                  <a:pt x="12558" y="28884"/>
                  <a:pt x="7954" y="22438"/>
                  <a:pt x="10047" y="16159"/>
                </a:cubicBezTo>
                <a:cubicBezTo>
                  <a:pt x="11386" y="12224"/>
                  <a:pt x="15070" y="9629"/>
                  <a:pt x="19256" y="9629"/>
                </a:cubicBezTo>
                <a:close/>
                <a:moveTo>
                  <a:pt x="16242" y="1"/>
                </a:moveTo>
                <a:lnTo>
                  <a:pt x="16242" y="2847"/>
                </a:lnTo>
                <a:cubicBezTo>
                  <a:pt x="13898" y="3266"/>
                  <a:pt x="11721" y="4187"/>
                  <a:pt x="9879" y="5526"/>
                </a:cubicBezTo>
                <a:lnTo>
                  <a:pt x="7786" y="3517"/>
                </a:lnTo>
                <a:lnTo>
                  <a:pt x="3433" y="7787"/>
                </a:lnTo>
                <a:lnTo>
                  <a:pt x="5526" y="9796"/>
                </a:lnTo>
                <a:cubicBezTo>
                  <a:pt x="4186" y="11722"/>
                  <a:pt x="3265" y="13898"/>
                  <a:pt x="2847" y="16159"/>
                </a:cubicBezTo>
                <a:lnTo>
                  <a:pt x="0" y="16159"/>
                </a:lnTo>
                <a:lnTo>
                  <a:pt x="0" y="22270"/>
                </a:lnTo>
                <a:lnTo>
                  <a:pt x="2847" y="22270"/>
                </a:lnTo>
                <a:cubicBezTo>
                  <a:pt x="3265" y="24531"/>
                  <a:pt x="4186" y="26707"/>
                  <a:pt x="5526" y="28633"/>
                </a:cubicBezTo>
                <a:lnTo>
                  <a:pt x="3433" y="30642"/>
                </a:lnTo>
                <a:lnTo>
                  <a:pt x="7786" y="34912"/>
                </a:lnTo>
                <a:lnTo>
                  <a:pt x="9879" y="32903"/>
                </a:lnTo>
                <a:cubicBezTo>
                  <a:pt x="11721" y="34242"/>
                  <a:pt x="13898" y="35163"/>
                  <a:pt x="16242" y="35582"/>
                </a:cubicBezTo>
                <a:lnTo>
                  <a:pt x="16242" y="38428"/>
                </a:lnTo>
                <a:lnTo>
                  <a:pt x="22270" y="38428"/>
                </a:lnTo>
                <a:lnTo>
                  <a:pt x="22270" y="35582"/>
                </a:lnTo>
                <a:cubicBezTo>
                  <a:pt x="24614" y="35163"/>
                  <a:pt x="26790" y="34242"/>
                  <a:pt x="28716" y="32903"/>
                </a:cubicBezTo>
                <a:lnTo>
                  <a:pt x="30809" y="34996"/>
                </a:lnTo>
                <a:lnTo>
                  <a:pt x="35079" y="30642"/>
                </a:lnTo>
                <a:lnTo>
                  <a:pt x="33069" y="28633"/>
                </a:lnTo>
                <a:cubicBezTo>
                  <a:pt x="34325" y="26707"/>
                  <a:pt x="35246" y="24531"/>
                  <a:pt x="35665" y="22270"/>
                </a:cubicBezTo>
                <a:lnTo>
                  <a:pt x="38511" y="22270"/>
                </a:lnTo>
                <a:lnTo>
                  <a:pt x="38511" y="16242"/>
                </a:lnTo>
                <a:lnTo>
                  <a:pt x="35665" y="16242"/>
                </a:lnTo>
                <a:cubicBezTo>
                  <a:pt x="35246" y="13898"/>
                  <a:pt x="34325" y="11722"/>
                  <a:pt x="33069" y="9796"/>
                </a:cubicBezTo>
                <a:lnTo>
                  <a:pt x="35079" y="7787"/>
                </a:lnTo>
                <a:lnTo>
                  <a:pt x="30809" y="3517"/>
                </a:lnTo>
                <a:lnTo>
                  <a:pt x="28716" y="5526"/>
                </a:lnTo>
                <a:cubicBezTo>
                  <a:pt x="26790" y="4187"/>
                  <a:pt x="24614" y="3350"/>
                  <a:pt x="22270" y="2847"/>
                </a:cubicBezTo>
                <a:lnTo>
                  <a:pt x="2227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"/>
          <p:cNvSpPr/>
          <p:nvPr/>
        </p:nvSpPr>
        <p:spPr>
          <a:xfrm>
            <a:off x="7107204" y="1832622"/>
            <a:ext cx="432099" cy="430839"/>
          </a:xfrm>
          <a:custGeom>
            <a:avLst/>
            <a:gdLst/>
            <a:ahLst/>
            <a:cxnLst/>
            <a:rect l="l" t="t" r="r" b="b"/>
            <a:pathLst>
              <a:path w="28465" h="28382" extrusionOk="0">
                <a:moveTo>
                  <a:pt x="14316" y="10633"/>
                </a:moveTo>
                <a:cubicBezTo>
                  <a:pt x="12307" y="10633"/>
                  <a:pt x="10632" y="12307"/>
                  <a:pt x="10632" y="14400"/>
                </a:cubicBezTo>
                <a:cubicBezTo>
                  <a:pt x="10632" y="16628"/>
                  <a:pt x="12504" y="18154"/>
                  <a:pt x="14437" y="18154"/>
                </a:cubicBezTo>
                <a:cubicBezTo>
                  <a:pt x="15337" y="18154"/>
                  <a:pt x="16251" y="17824"/>
                  <a:pt x="16995" y="17079"/>
                </a:cubicBezTo>
                <a:cubicBezTo>
                  <a:pt x="19339" y="14651"/>
                  <a:pt x="17665" y="10633"/>
                  <a:pt x="14316" y="10633"/>
                </a:cubicBezTo>
                <a:close/>
                <a:moveTo>
                  <a:pt x="14232" y="7033"/>
                </a:moveTo>
                <a:cubicBezTo>
                  <a:pt x="19088" y="7033"/>
                  <a:pt x="22521" y="11805"/>
                  <a:pt x="21014" y="16493"/>
                </a:cubicBezTo>
                <a:cubicBezTo>
                  <a:pt x="20093" y="19340"/>
                  <a:pt x="17330" y="21349"/>
                  <a:pt x="14232" y="21349"/>
                </a:cubicBezTo>
                <a:cubicBezTo>
                  <a:pt x="9377" y="21265"/>
                  <a:pt x="5944" y="16493"/>
                  <a:pt x="7535" y="11889"/>
                </a:cubicBezTo>
                <a:lnTo>
                  <a:pt x="7451" y="11889"/>
                </a:lnTo>
                <a:cubicBezTo>
                  <a:pt x="8372" y="8958"/>
                  <a:pt x="11135" y="7033"/>
                  <a:pt x="14232" y="7033"/>
                </a:cubicBezTo>
                <a:close/>
                <a:moveTo>
                  <a:pt x="11972" y="0"/>
                </a:moveTo>
                <a:lnTo>
                  <a:pt x="11972" y="2093"/>
                </a:lnTo>
                <a:cubicBezTo>
                  <a:pt x="10298" y="2428"/>
                  <a:pt x="8707" y="3098"/>
                  <a:pt x="7284" y="4103"/>
                </a:cubicBezTo>
                <a:lnTo>
                  <a:pt x="5777" y="2596"/>
                </a:lnTo>
                <a:lnTo>
                  <a:pt x="2595" y="5693"/>
                </a:lnTo>
                <a:lnTo>
                  <a:pt x="4102" y="7200"/>
                </a:lnTo>
                <a:cubicBezTo>
                  <a:pt x="3098" y="8623"/>
                  <a:pt x="2428" y="10214"/>
                  <a:pt x="2177" y="11972"/>
                </a:cubicBezTo>
                <a:lnTo>
                  <a:pt x="2093" y="11889"/>
                </a:lnTo>
                <a:lnTo>
                  <a:pt x="0" y="11889"/>
                </a:lnTo>
                <a:lnTo>
                  <a:pt x="0" y="16493"/>
                </a:lnTo>
                <a:lnTo>
                  <a:pt x="2093" y="16493"/>
                </a:lnTo>
                <a:cubicBezTo>
                  <a:pt x="2428" y="18167"/>
                  <a:pt x="3098" y="19758"/>
                  <a:pt x="4102" y="21181"/>
                </a:cubicBezTo>
                <a:lnTo>
                  <a:pt x="2595" y="22688"/>
                </a:lnTo>
                <a:lnTo>
                  <a:pt x="5693" y="25786"/>
                </a:lnTo>
                <a:lnTo>
                  <a:pt x="7200" y="24363"/>
                </a:lnTo>
                <a:cubicBezTo>
                  <a:pt x="8623" y="25284"/>
                  <a:pt x="10214" y="25953"/>
                  <a:pt x="11972" y="26288"/>
                </a:cubicBezTo>
                <a:lnTo>
                  <a:pt x="11972" y="28381"/>
                </a:lnTo>
                <a:lnTo>
                  <a:pt x="16493" y="28381"/>
                </a:lnTo>
                <a:lnTo>
                  <a:pt x="16493" y="26288"/>
                </a:lnTo>
                <a:cubicBezTo>
                  <a:pt x="18167" y="25953"/>
                  <a:pt x="19758" y="25284"/>
                  <a:pt x="21181" y="24363"/>
                </a:cubicBezTo>
                <a:lnTo>
                  <a:pt x="22772" y="25870"/>
                </a:lnTo>
                <a:lnTo>
                  <a:pt x="25869" y="22772"/>
                </a:lnTo>
                <a:lnTo>
                  <a:pt x="24362" y="21265"/>
                </a:lnTo>
                <a:cubicBezTo>
                  <a:pt x="25367" y="19758"/>
                  <a:pt x="26037" y="18167"/>
                  <a:pt x="26372" y="16493"/>
                </a:cubicBezTo>
                <a:lnTo>
                  <a:pt x="28465" y="16493"/>
                </a:lnTo>
                <a:lnTo>
                  <a:pt x="28465" y="11972"/>
                </a:lnTo>
                <a:lnTo>
                  <a:pt x="26372" y="11972"/>
                </a:lnTo>
                <a:cubicBezTo>
                  <a:pt x="26037" y="10214"/>
                  <a:pt x="25367" y="8623"/>
                  <a:pt x="24362" y="7200"/>
                </a:cubicBezTo>
                <a:lnTo>
                  <a:pt x="25869" y="5693"/>
                </a:lnTo>
                <a:lnTo>
                  <a:pt x="22772" y="2596"/>
                </a:lnTo>
                <a:lnTo>
                  <a:pt x="21265" y="4103"/>
                </a:lnTo>
                <a:cubicBezTo>
                  <a:pt x="19842" y="3098"/>
                  <a:pt x="18167" y="2428"/>
                  <a:pt x="16493" y="2093"/>
                </a:cubicBezTo>
                <a:lnTo>
                  <a:pt x="16493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8"/>
          <p:cNvSpPr/>
          <p:nvPr/>
        </p:nvSpPr>
        <p:spPr>
          <a:xfrm>
            <a:off x="7225395" y="2240569"/>
            <a:ext cx="636710" cy="635450"/>
          </a:xfrm>
          <a:custGeom>
            <a:avLst/>
            <a:gdLst/>
            <a:ahLst/>
            <a:cxnLst/>
            <a:rect l="l" t="t" r="r" b="b"/>
            <a:pathLst>
              <a:path w="41944" h="41861" extrusionOk="0">
                <a:moveTo>
                  <a:pt x="21243" y="15752"/>
                </a:moveTo>
                <a:cubicBezTo>
                  <a:pt x="20950" y="15752"/>
                  <a:pt x="20650" y="15775"/>
                  <a:pt x="20344" y="15823"/>
                </a:cubicBezTo>
                <a:cubicBezTo>
                  <a:pt x="17414" y="16242"/>
                  <a:pt x="15321" y="19005"/>
                  <a:pt x="15823" y="22019"/>
                </a:cubicBezTo>
                <a:cubicBezTo>
                  <a:pt x="16280" y="24914"/>
                  <a:pt x="18709" y="26576"/>
                  <a:pt x="21185" y="26576"/>
                </a:cubicBezTo>
                <a:cubicBezTo>
                  <a:pt x="22790" y="26576"/>
                  <a:pt x="24415" y="25877"/>
                  <a:pt x="25534" y="24363"/>
                </a:cubicBezTo>
                <a:cubicBezTo>
                  <a:pt x="28198" y="20680"/>
                  <a:pt x="25510" y="15752"/>
                  <a:pt x="21243" y="15752"/>
                </a:cubicBezTo>
                <a:close/>
                <a:moveTo>
                  <a:pt x="21052" y="10506"/>
                </a:moveTo>
                <a:cubicBezTo>
                  <a:pt x="27354" y="10506"/>
                  <a:pt x="32385" y="16206"/>
                  <a:pt x="31227" y="22688"/>
                </a:cubicBezTo>
                <a:cubicBezTo>
                  <a:pt x="30474" y="27125"/>
                  <a:pt x="26958" y="30474"/>
                  <a:pt x="22604" y="31144"/>
                </a:cubicBezTo>
                <a:cubicBezTo>
                  <a:pt x="22054" y="31229"/>
                  <a:pt x="21510" y="31270"/>
                  <a:pt x="20975" y="31270"/>
                </a:cubicBezTo>
                <a:cubicBezTo>
                  <a:pt x="14673" y="31270"/>
                  <a:pt x="9642" y="25571"/>
                  <a:pt x="10800" y="19088"/>
                </a:cubicBezTo>
                <a:cubicBezTo>
                  <a:pt x="11470" y="14735"/>
                  <a:pt x="14986" y="11302"/>
                  <a:pt x="19423" y="10633"/>
                </a:cubicBezTo>
                <a:cubicBezTo>
                  <a:pt x="19973" y="10548"/>
                  <a:pt x="20517" y="10506"/>
                  <a:pt x="21052" y="10506"/>
                </a:cubicBezTo>
                <a:close/>
                <a:moveTo>
                  <a:pt x="21097" y="0"/>
                </a:moveTo>
                <a:lnTo>
                  <a:pt x="17916" y="503"/>
                </a:lnTo>
                <a:lnTo>
                  <a:pt x="14651" y="1005"/>
                </a:lnTo>
                <a:lnTo>
                  <a:pt x="15153" y="4019"/>
                </a:lnTo>
                <a:cubicBezTo>
                  <a:pt x="12725" y="4856"/>
                  <a:pt x="10632" y="6196"/>
                  <a:pt x="8791" y="7870"/>
                </a:cubicBezTo>
                <a:lnTo>
                  <a:pt x="6279" y="6112"/>
                </a:lnTo>
                <a:lnTo>
                  <a:pt x="2428" y="11302"/>
                </a:lnTo>
                <a:lnTo>
                  <a:pt x="4856" y="13144"/>
                </a:lnTo>
                <a:cubicBezTo>
                  <a:pt x="3767" y="15405"/>
                  <a:pt x="3181" y="17833"/>
                  <a:pt x="3098" y="20344"/>
                </a:cubicBezTo>
                <a:lnTo>
                  <a:pt x="0" y="20846"/>
                </a:lnTo>
                <a:lnTo>
                  <a:pt x="1005" y="27293"/>
                </a:lnTo>
                <a:lnTo>
                  <a:pt x="4102" y="26791"/>
                </a:lnTo>
                <a:cubicBezTo>
                  <a:pt x="4939" y="29135"/>
                  <a:pt x="6195" y="31311"/>
                  <a:pt x="7953" y="33153"/>
                </a:cubicBezTo>
                <a:lnTo>
                  <a:pt x="6112" y="35665"/>
                </a:lnTo>
                <a:lnTo>
                  <a:pt x="11386" y="39516"/>
                </a:lnTo>
                <a:lnTo>
                  <a:pt x="13144" y="37004"/>
                </a:lnTo>
                <a:cubicBezTo>
                  <a:pt x="15404" y="38093"/>
                  <a:pt x="17916" y="38679"/>
                  <a:pt x="20428" y="38762"/>
                </a:cubicBezTo>
                <a:lnTo>
                  <a:pt x="20930" y="41860"/>
                </a:lnTo>
                <a:lnTo>
                  <a:pt x="24195" y="41358"/>
                </a:lnTo>
                <a:lnTo>
                  <a:pt x="27376" y="40855"/>
                </a:lnTo>
                <a:lnTo>
                  <a:pt x="26958" y="37842"/>
                </a:lnTo>
                <a:cubicBezTo>
                  <a:pt x="29302" y="37004"/>
                  <a:pt x="31478" y="35665"/>
                  <a:pt x="33237" y="33990"/>
                </a:cubicBezTo>
                <a:lnTo>
                  <a:pt x="35748" y="35832"/>
                </a:lnTo>
                <a:lnTo>
                  <a:pt x="39599" y="30558"/>
                </a:lnTo>
                <a:lnTo>
                  <a:pt x="37088" y="28716"/>
                </a:lnTo>
                <a:cubicBezTo>
                  <a:pt x="38176" y="26456"/>
                  <a:pt x="38846" y="24028"/>
                  <a:pt x="38929" y="21516"/>
                </a:cubicBezTo>
                <a:lnTo>
                  <a:pt x="41943" y="21014"/>
                </a:lnTo>
                <a:lnTo>
                  <a:pt x="40939" y="14568"/>
                </a:lnTo>
                <a:lnTo>
                  <a:pt x="37925" y="15070"/>
                </a:lnTo>
                <a:cubicBezTo>
                  <a:pt x="37088" y="12642"/>
                  <a:pt x="35748" y="10549"/>
                  <a:pt x="34074" y="8707"/>
                </a:cubicBezTo>
                <a:lnTo>
                  <a:pt x="35916" y="6196"/>
                </a:lnTo>
                <a:lnTo>
                  <a:pt x="30641" y="2344"/>
                </a:lnTo>
                <a:lnTo>
                  <a:pt x="28799" y="4856"/>
                </a:lnTo>
                <a:cubicBezTo>
                  <a:pt x="26539" y="3684"/>
                  <a:pt x="24111" y="3098"/>
                  <a:pt x="21600" y="3014"/>
                </a:cubicBezTo>
                <a:lnTo>
                  <a:pt x="2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28"/>
          <p:cNvGrpSpPr/>
          <p:nvPr/>
        </p:nvGrpSpPr>
        <p:grpSpPr>
          <a:xfrm>
            <a:off x="6858115" y="3439845"/>
            <a:ext cx="265768" cy="163730"/>
            <a:chOff x="1319675" y="2389025"/>
            <a:chExt cx="2224000" cy="1370125"/>
          </a:xfrm>
        </p:grpSpPr>
        <p:sp>
          <p:nvSpPr>
            <p:cNvPr id="417" name="Google Shape;417;p28"/>
            <p:cNvSpPr/>
            <p:nvPr/>
          </p:nvSpPr>
          <p:spPr>
            <a:xfrm>
              <a:off x="1319675" y="2389025"/>
              <a:ext cx="1396475" cy="1369625"/>
            </a:xfrm>
            <a:custGeom>
              <a:avLst/>
              <a:gdLst/>
              <a:ahLst/>
              <a:cxnLst/>
              <a:rect l="l" t="t" r="r" b="b"/>
              <a:pathLst>
                <a:path w="55859" h="54785" extrusionOk="0">
                  <a:moveTo>
                    <a:pt x="49871" y="5988"/>
                  </a:moveTo>
                  <a:lnTo>
                    <a:pt x="49871" y="35509"/>
                  </a:lnTo>
                  <a:lnTo>
                    <a:pt x="5968" y="35509"/>
                  </a:lnTo>
                  <a:lnTo>
                    <a:pt x="5968" y="5988"/>
                  </a:lnTo>
                  <a:close/>
                  <a:moveTo>
                    <a:pt x="5570" y="0"/>
                  </a:moveTo>
                  <a:cubicBezTo>
                    <a:pt x="2487" y="0"/>
                    <a:pt x="0" y="2507"/>
                    <a:pt x="0" y="5570"/>
                  </a:cubicBezTo>
                  <a:lnTo>
                    <a:pt x="0" y="35906"/>
                  </a:lnTo>
                  <a:cubicBezTo>
                    <a:pt x="0" y="38990"/>
                    <a:pt x="2487" y="41476"/>
                    <a:pt x="5570" y="41476"/>
                  </a:cubicBezTo>
                  <a:lnTo>
                    <a:pt x="20549" y="41476"/>
                  </a:lnTo>
                  <a:lnTo>
                    <a:pt x="20549" y="48817"/>
                  </a:lnTo>
                  <a:lnTo>
                    <a:pt x="18182" y="48817"/>
                  </a:lnTo>
                  <a:cubicBezTo>
                    <a:pt x="16531" y="48817"/>
                    <a:pt x="15198" y="50150"/>
                    <a:pt x="15198" y="51801"/>
                  </a:cubicBezTo>
                  <a:cubicBezTo>
                    <a:pt x="15198" y="53452"/>
                    <a:pt x="16531" y="54785"/>
                    <a:pt x="18182" y="54785"/>
                  </a:cubicBezTo>
                  <a:lnTo>
                    <a:pt x="37657" y="54785"/>
                  </a:lnTo>
                  <a:cubicBezTo>
                    <a:pt x="39308" y="54785"/>
                    <a:pt x="40641" y="53452"/>
                    <a:pt x="40641" y="51801"/>
                  </a:cubicBezTo>
                  <a:cubicBezTo>
                    <a:pt x="40641" y="50150"/>
                    <a:pt x="39308" y="48817"/>
                    <a:pt x="37657" y="48817"/>
                  </a:cubicBezTo>
                  <a:lnTo>
                    <a:pt x="35290" y="48817"/>
                  </a:lnTo>
                  <a:lnTo>
                    <a:pt x="35290" y="41496"/>
                  </a:lnTo>
                  <a:lnTo>
                    <a:pt x="50289" y="41496"/>
                  </a:lnTo>
                  <a:cubicBezTo>
                    <a:pt x="53352" y="41476"/>
                    <a:pt x="55839" y="38990"/>
                    <a:pt x="55839" y="35926"/>
                  </a:cubicBezTo>
                  <a:lnTo>
                    <a:pt x="55839" y="5590"/>
                  </a:lnTo>
                  <a:cubicBezTo>
                    <a:pt x="55859" y="2507"/>
                    <a:pt x="53352" y="0"/>
                    <a:pt x="50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902125" y="2587450"/>
              <a:ext cx="641550" cy="1171700"/>
            </a:xfrm>
            <a:custGeom>
              <a:avLst/>
              <a:gdLst/>
              <a:ahLst/>
              <a:cxnLst/>
              <a:rect l="l" t="t" r="r" b="b"/>
              <a:pathLst>
                <a:path w="25662" h="46868" extrusionOk="0">
                  <a:moveTo>
                    <a:pt x="19615" y="4954"/>
                  </a:moveTo>
                  <a:cubicBezTo>
                    <a:pt x="20550" y="4954"/>
                    <a:pt x="21305" y="5709"/>
                    <a:pt x="21305" y="6644"/>
                  </a:cubicBezTo>
                  <a:lnTo>
                    <a:pt x="21305" y="10623"/>
                  </a:lnTo>
                  <a:cubicBezTo>
                    <a:pt x="21286" y="11558"/>
                    <a:pt x="20550" y="12314"/>
                    <a:pt x="19615" y="12314"/>
                  </a:cubicBezTo>
                  <a:lnTo>
                    <a:pt x="6048" y="12314"/>
                  </a:lnTo>
                  <a:cubicBezTo>
                    <a:pt x="5113" y="12314"/>
                    <a:pt x="4357" y="11558"/>
                    <a:pt x="4357" y="10623"/>
                  </a:cubicBezTo>
                  <a:lnTo>
                    <a:pt x="4357" y="6644"/>
                  </a:lnTo>
                  <a:cubicBezTo>
                    <a:pt x="4357" y="5709"/>
                    <a:pt x="5113" y="4954"/>
                    <a:pt x="6048" y="4954"/>
                  </a:cubicBezTo>
                  <a:close/>
                  <a:moveTo>
                    <a:pt x="19615" y="16173"/>
                  </a:moveTo>
                  <a:cubicBezTo>
                    <a:pt x="20550" y="16173"/>
                    <a:pt x="21305" y="16929"/>
                    <a:pt x="21305" y="17864"/>
                  </a:cubicBezTo>
                  <a:lnTo>
                    <a:pt x="21305" y="21842"/>
                  </a:lnTo>
                  <a:cubicBezTo>
                    <a:pt x="21286" y="22777"/>
                    <a:pt x="20550" y="23513"/>
                    <a:pt x="19615" y="23513"/>
                  </a:cubicBezTo>
                  <a:lnTo>
                    <a:pt x="6048" y="23513"/>
                  </a:lnTo>
                  <a:cubicBezTo>
                    <a:pt x="5113" y="23513"/>
                    <a:pt x="4357" y="22777"/>
                    <a:pt x="4357" y="21842"/>
                  </a:cubicBezTo>
                  <a:lnTo>
                    <a:pt x="4357" y="17864"/>
                  </a:lnTo>
                  <a:cubicBezTo>
                    <a:pt x="4357" y="16929"/>
                    <a:pt x="5113" y="16173"/>
                    <a:pt x="6048" y="16173"/>
                  </a:cubicBezTo>
                  <a:close/>
                  <a:moveTo>
                    <a:pt x="12807" y="29617"/>
                  </a:moveTo>
                  <a:cubicBezTo>
                    <a:pt x="14016" y="29617"/>
                    <a:pt x="15179" y="30556"/>
                    <a:pt x="15179" y="31968"/>
                  </a:cubicBezTo>
                  <a:cubicBezTo>
                    <a:pt x="15179" y="33281"/>
                    <a:pt x="14124" y="34335"/>
                    <a:pt x="12831" y="34335"/>
                  </a:cubicBezTo>
                  <a:cubicBezTo>
                    <a:pt x="10723" y="34335"/>
                    <a:pt x="9668" y="31789"/>
                    <a:pt x="11160" y="30317"/>
                  </a:cubicBezTo>
                  <a:cubicBezTo>
                    <a:pt x="11637" y="29833"/>
                    <a:pt x="12227" y="29617"/>
                    <a:pt x="12807" y="29617"/>
                  </a:cubicBezTo>
                  <a:close/>
                  <a:moveTo>
                    <a:pt x="3104" y="0"/>
                  </a:moveTo>
                  <a:cubicBezTo>
                    <a:pt x="1393" y="0"/>
                    <a:pt x="0" y="1393"/>
                    <a:pt x="0" y="3104"/>
                  </a:cubicBezTo>
                  <a:lnTo>
                    <a:pt x="0" y="43764"/>
                  </a:lnTo>
                  <a:cubicBezTo>
                    <a:pt x="0" y="45475"/>
                    <a:pt x="1393" y="46868"/>
                    <a:pt x="3104" y="46868"/>
                  </a:cubicBezTo>
                  <a:lnTo>
                    <a:pt x="22559" y="46868"/>
                  </a:lnTo>
                  <a:cubicBezTo>
                    <a:pt x="24270" y="46868"/>
                    <a:pt x="25662" y="45475"/>
                    <a:pt x="25662" y="43764"/>
                  </a:cubicBezTo>
                  <a:lnTo>
                    <a:pt x="25662" y="3104"/>
                  </a:lnTo>
                  <a:cubicBezTo>
                    <a:pt x="25662" y="1393"/>
                    <a:pt x="24270" y="0"/>
                    <a:pt x="2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" name="Google Shape;402;p28">
            <a:extLst>
              <a:ext uri="{FF2B5EF4-FFF2-40B4-BE49-F238E27FC236}">
                <a16:creationId xmlns:a16="http://schemas.microsoft.com/office/drawing/2014/main" id="{462E0137-9506-D677-505E-86FD022AAF39}"/>
              </a:ext>
            </a:extLst>
          </p:cNvPr>
          <p:cNvSpPr/>
          <p:nvPr/>
        </p:nvSpPr>
        <p:spPr>
          <a:xfrm>
            <a:off x="1372187" y="3895777"/>
            <a:ext cx="2326500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200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Seguridad</a:t>
            </a:r>
            <a:endParaRPr sz="1200" dirty="0">
              <a:solidFill>
                <a:schemeClr val="tx1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Google Shape;1600;p46" descr="Timeline background shape">
            <a:extLst>
              <a:ext uri="{FF2B5EF4-FFF2-40B4-BE49-F238E27FC236}">
                <a16:creationId xmlns:a16="http://schemas.microsoft.com/office/drawing/2014/main" id="{5CE9F4B5-2515-69EE-33AF-563716FD2EEB}"/>
              </a:ext>
            </a:extLst>
          </p:cNvPr>
          <p:cNvSpPr/>
          <p:nvPr/>
        </p:nvSpPr>
        <p:spPr>
          <a:xfrm>
            <a:off x="1336225" y="1351712"/>
            <a:ext cx="2362462" cy="381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Arial"/>
              </a:rPr>
              <a:t>Personalización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/>
      <p:bldP spid="435" grpId="0" animBg="1"/>
      <p:bldP spid="440" grpId="0" animBg="1"/>
      <p:bldP spid="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34"/>
          <p:cNvCxnSpPr/>
          <p:nvPr/>
        </p:nvCxnSpPr>
        <p:spPr>
          <a:xfrm>
            <a:off x="311700" y="1107756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" name="Google Shape;1601;p46">
            <a:extLst>
              <a:ext uri="{FF2B5EF4-FFF2-40B4-BE49-F238E27FC236}">
                <a16:creationId xmlns:a16="http://schemas.microsoft.com/office/drawing/2014/main" id="{6D3AC742-23E9-3133-98DF-2059B3F7D7F3}"/>
              </a:ext>
            </a:extLst>
          </p:cNvPr>
          <p:cNvGrpSpPr/>
          <p:nvPr/>
        </p:nvGrpSpPr>
        <p:grpSpPr>
          <a:xfrm>
            <a:off x="0" y="141833"/>
            <a:ext cx="2370668" cy="632178"/>
            <a:chOff x="4411970" y="1801825"/>
            <a:chExt cx="734586" cy="409263"/>
          </a:xfrm>
        </p:grpSpPr>
        <p:sp>
          <p:nvSpPr>
            <p:cNvPr id="4" name="Google Shape;1602;p46">
              <a:extLst>
                <a:ext uri="{FF2B5EF4-FFF2-40B4-BE49-F238E27FC236}">
                  <a16:creationId xmlns:a16="http://schemas.microsoft.com/office/drawing/2014/main" id="{04027EEA-93FB-257E-036C-45E5835C966C}"/>
                </a:ext>
              </a:extLst>
            </p:cNvPr>
            <p:cNvSpPr/>
            <p:nvPr/>
          </p:nvSpPr>
          <p:spPr>
            <a:xfrm>
              <a:off x="4411970" y="1801826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FA6F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         Características</a:t>
              </a: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5" name="Google Shape;1603;p46">
              <a:extLst>
                <a:ext uri="{FF2B5EF4-FFF2-40B4-BE49-F238E27FC236}">
                  <a16:creationId xmlns:a16="http://schemas.microsoft.com/office/drawing/2014/main" id="{AB8BD850-5A56-AEFE-3740-923F58CD5C4D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FA6F1A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921F339C-1CA1-FB29-8D10-E3AFBEE75BEA}"/>
              </a:ext>
            </a:extLst>
          </p:cNvPr>
          <p:cNvSpPr txBox="1"/>
          <p:nvPr/>
        </p:nvSpPr>
        <p:spPr>
          <a:xfrm>
            <a:off x="400755" y="1213129"/>
            <a:ext cx="7913511" cy="393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</a:rPr>
              <a:t>Personalización</a:t>
            </a:r>
            <a:r>
              <a:rPr lang="es-ES" dirty="0">
                <a:solidFill>
                  <a:schemeClr val="bg1"/>
                </a:solidFill>
              </a:rPr>
              <a:t>: Ubuntu ofrece una gran flexibilidad en términos de personalización. Los usuarios pueden elegir entre una variedad de entornos de escritorio, como GNOME, KDE, XFCE y más, para adaptar su experiencia según sus preferencias.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</a:rPr>
              <a:t>Fácil de usar</a:t>
            </a:r>
            <a:r>
              <a:rPr lang="es-ES" dirty="0">
                <a:solidFill>
                  <a:schemeClr val="bg1"/>
                </a:solidFill>
              </a:rPr>
              <a:t>: Ubuntu se ha diseñado con la usabilidad en mente. Proporciona una interfaz gráfica intuitiva y fácil de navegar, lo que hace que sea sencillo para los usuarios novatos comenzar a utilizarlo. También ofrece una amplia gama de aplicaciones preinstaladas y una tienda de software integrada para facilitar la instalación de nuevas aplicaciones.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</a:rPr>
              <a:t>Comunidad Activa: </a:t>
            </a:r>
            <a:r>
              <a:rPr lang="es-ES" dirty="0">
                <a:solidFill>
                  <a:schemeClr val="bg1"/>
                </a:solidFill>
              </a:rPr>
              <a:t>Ubuntu cuenta con una comunidad de usuarios y desarrolladores muy activa y apasionada. Esto significa que hay una gran cantidad de recursos disponibles, como foros de soporte, wikis y tutoriales en línea, donde los usuarios pueden obtener ayuda y compartir conocimientos.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9A4504-1346-BBE8-A2DC-C74DA82D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117" y="92276"/>
            <a:ext cx="848608" cy="8486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E737BF-3C4E-0206-8B82-D593E132A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266" y="4307448"/>
            <a:ext cx="804742" cy="743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6"/>
          <p:cNvSpPr/>
          <p:nvPr/>
        </p:nvSpPr>
        <p:spPr>
          <a:xfrm>
            <a:off x="6890343" y="4268955"/>
            <a:ext cx="214487" cy="192778"/>
          </a:xfrm>
          <a:custGeom>
            <a:avLst/>
            <a:gdLst/>
            <a:ahLst/>
            <a:cxnLst/>
            <a:rect l="l" t="t" r="r" b="b"/>
            <a:pathLst>
              <a:path w="10819" h="9724" extrusionOk="0">
                <a:moveTo>
                  <a:pt x="5406" y="0"/>
                </a:moveTo>
                <a:cubicBezTo>
                  <a:pt x="3266" y="0"/>
                  <a:pt x="1305" y="1422"/>
                  <a:pt x="712" y="3585"/>
                </a:cubicBezTo>
                <a:cubicBezTo>
                  <a:pt x="1" y="6180"/>
                  <a:pt x="1528" y="8858"/>
                  <a:pt x="4123" y="9549"/>
                </a:cubicBezTo>
                <a:cubicBezTo>
                  <a:pt x="4554" y="9667"/>
                  <a:pt x="4987" y="9723"/>
                  <a:pt x="5414" y="9723"/>
                </a:cubicBezTo>
                <a:cubicBezTo>
                  <a:pt x="7553" y="9723"/>
                  <a:pt x="9514" y="8305"/>
                  <a:pt x="10107" y="6159"/>
                </a:cubicBezTo>
                <a:cubicBezTo>
                  <a:pt x="10818" y="3564"/>
                  <a:pt x="9291" y="886"/>
                  <a:pt x="6696" y="175"/>
                </a:cubicBezTo>
                <a:cubicBezTo>
                  <a:pt x="6265" y="57"/>
                  <a:pt x="5832" y="0"/>
                  <a:pt x="5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6"/>
          <p:cNvSpPr/>
          <p:nvPr/>
        </p:nvSpPr>
        <p:spPr>
          <a:xfrm>
            <a:off x="6946765" y="4314732"/>
            <a:ext cx="101643" cy="101226"/>
          </a:xfrm>
          <a:custGeom>
            <a:avLst/>
            <a:gdLst/>
            <a:ahLst/>
            <a:cxnLst/>
            <a:rect l="l" t="t" r="r" b="b"/>
            <a:pathLst>
              <a:path w="5127" h="5106" fill="none" extrusionOk="0">
                <a:moveTo>
                  <a:pt x="3076" y="293"/>
                </a:moveTo>
                <a:cubicBezTo>
                  <a:pt x="4331" y="565"/>
                  <a:pt x="5126" y="1820"/>
                  <a:pt x="4834" y="3076"/>
                </a:cubicBezTo>
                <a:cubicBezTo>
                  <a:pt x="4541" y="4331"/>
                  <a:pt x="3306" y="5105"/>
                  <a:pt x="2051" y="4833"/>
                </a:cubicBezTo>
                <a:cubicBezTo>
                  <a:pt x="795" y="4540"/>
                  <a:pt x="0" y="3306"/>
                  <a:pt x="293" y="2051"/>
                </a:cubicBezTo>
                <a:cubicBezTo>
                  <a:pt x="586" y="795"/>
                  <a:pt x="1821" y="0"/>
                  <a:pt x="3076" y="293"/>
                </a:cubicBezTo>
                <a:close/>
              </a:path>
            </a:pathLst>
          </a:custGeom>
          <a:solidFill>
            <a:srgbClr val="0E2A47"/>
          </a:solidFill>
          <a:ln w="19350" cap="rnd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6"/>
          <p:cNvSpPr/>
          <p:nvPr/>
        </p:nvSpPr>
        <p:spPr>
          <a:xfrm>
            <a:off x="6997359" y="4297305"/>
            <a:ext cx="20" cy="68039"/>
          </a:xfrm>
          <a:custGeom>
            <a:avLst/>
            <a:gdLst/>
            <a:ahLst/>
            <a:cxnLst/>
            <a:rect l="l" t="t" r="r" b="b"/>
            <a:pathLst>
              <a:path w="1" h="3432" extrusionOk="0">
                <a:moveTo>
                  <a:pt x="1" y="0"/>
                </a:moveTo>
                <a:lnTo>
                  <a:pt x="1" y="343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6"/>
          <p:cNvSpPr/>
          <p:nvPr/>
        </p:nvSpPr>
        <p:spPr>
          <a:xfrm>
            <a:off x="6997359" y="4297305"/>
            <a:ext cx="20" cy="68039"/>
          </a:xfrm>
          <a:custGeom>
            <a:avLst/>
            <a:gdLst/>
            <a:ahLst/>
            <a:cxnLst/>
            <a:rect l="l" t="t" r="r" b="b"/>
            <a:pathLst>
              <a:path w="1" h="3432" fill="none" extrusionOk="0">
                <a:moveTo>
                  <a:pt x="1" y="0"/>
                </a:moveTo>
                <a:lnTo>
                  <a:pt x="1" y="3432"/>
                </a:lnTo>
              </a:path>
            </a:pathLst>
          </a:custGeom>
          <a:solidFill>
            <a:srgbClr val="0E2A47"/>
          </a:solidFill>
          <a:ln w="19875" cap="rnd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2A47"/>
              </a:solidFill>
              <a:highlight>
                <a:srgbClr val="0E2A47"/>
              </a:highlight>
            </a:endParaRPr>
          </a:p>
        </p:txBody>
      </p:sp>
      <p:sp>
        <p:nvSpPr>
          <p:cNvPr id="756" name="Google Shape;756;p36"/>
          <p:cNvSpPr/>
          <p:nvPr/>
        </p:nvSpPr>
        <p:spPr>
          <a:xfrm>
            <a:off x="5668298" y="3040822"/>
            <a:ext cx="1329484" cy="1205875"/>
          </a:xfrm>
          <a:custGeom>
            <a:avLst/>
            <a:gdLst/>
            <a:ahLst/>
            <a:cxnLst/>
            <a:rect l="l" t="t" r="r" b="b"/>
            <a:pathLst>
              <a:path w="67061" h="60826" fill="none" extrusionOk="0">
                <a:moveTo>
                  <a:pt x="1" y="1"/>
                </a:moveTo>
                <a:lnTo>
                  <a:pt x="1" y="7701"/>
                </a:lnTo>
                <a:cubicBezTo>
                  <a:pt x="1" y="11843"/>
                  <a:pt x="3369" y="15233"/>
                  <a:pt x="7533" y="15233"/>
                </a:cubicBezTo>
                <a:lnTo>
                  <a:pt x="54611" y="15233"/>
                </a:lnTo>
                <a:cubicBezTo>
                  <a:pt x="61474" y="15233"/>
                  <a:pt x="67061" y="20799"/>
                  <a:pt x="67061" y="27683"/>
                </a:cubicBezTo>
                <a:lnTo>
                  <a:pt x="67061" y="60826"/>
                </a:ln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6"/>
          <p:cNvSpPr/>
          <p:nvPr/>
        </p:nvSpPr>
        <p:spPr>
          <a:xfrm>
            <a:off x="5475418" y="2458000"/>
            <a:ext cx="1900682" cy="1451448"/>
          </a:xfrm>
          <a:custGeom>
            <a:avLst/>
            <a:gdLst/>
            <a:ahLst/>
            <a:cxnLst/>
            <a:rect l="l" t="t" r="r" b="b"/>
            <a:pathLst>
              <a:path w="95873" h="73213" fill="none" extrusionOk="0">
                <a:moveTo>
                  <a:pt x="95872" y="1"/>
                </a:moveTo>
                <a:lnTo>
                  <a:pt x="95872" y="13539"/>
                </a:lnTo>
                <a:cubicBezTo>
                  <a:pt x="95872" y="17137"/>
                  <a:pt x="92943" y="20046"/>
                  <a:pt x="89365" y="20046"/>
                </a:cubicBezTo>
                <a:lnTo>
                  <a:pt x="87147" y="20046"/>
                </a:lnTo>
                <a:cubicBezTo>
                  <a:pt x="84113" y="20046"/>
                  <a:pt x="81644" y="22494"/>
                  <a:pt x="81644" y="25528"/>
                </a:cubicBezTo>
                <a:lnTo>
                  <a:pt x="81644" y="29273"/>
                </a:lnTo>
                <a:cubicBezTo>
                  <a:pt x="81644" y="32181"/>
                  <a:pt x="84008" y="34525"/>
                  <a:pt x="86896" y="34525"/>
                </a:cubicBezTo>
                <a:lnTo>
                  <a:pt x="88716" y="34525"/>
                </a:lnTo>
                <a:cubicBezTo>
                  <a:pt x="92650" y="34525"/>
                  <a:pt x="95872" y="37747"/>
                  <a:pt x="95872" y="41702"/>
                </a:cubicBezTo>
                <a:lnTo>
                  <a:pt x="95872" y="64111"/>
                </a:lnTo>
                <a:cubicBezTo>
                  <a:pt x="95872" y="69133"/>
                  <a:pt x="91792" y="73213"/>
                  <a:pt x="86770" y="73213"/>
                </a:cubicBezTo>
                <a:lnTo>
                  <a:pt x="76790" y="73213"/>
                </a:lnTo>
                <a:lnTo>
                  <a:pt x="11048" y="73213"/>
                </a:lnTo>
                <a:cubicBezTo>
                  <a:pt x="4938" y="73213"/>
                  <a:pt x="0" y="68275"/>
                  <a:pt x="0" y="62144"/>
                </a:cubicBezTo>
                <a:lnTo>
                  <a:pt x="0" y="11509"/>
                </a:ln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6"/>
          <p:cNvSpPr/>
          <p:nvPr/>
        </p:nvSpPr>
        <p:spPr>
          <a:xfrm>
            <a:off x="6341760" y="2619793"/>
            <a:ext cx="1932620" cy="998050"/>
          </a:xfrm>
          <a:custGeom>
            <a:avLst/>
            <a:gdLst/>
            <a:ahLst/>
            <a:cxnLst/>
            <a:rect l="l" t="t" r="r" b="b"/>
            <a:pathLst>
              <a:path w="97484" h="50343" fill="none" extrusionOk="0">
                <a:moveTo>
                  <a:pt x="0" y="36470"/>
                </a:moveTo>
                <a:lnTo>
                  <a:pt x="0" y="41010"/>
                </a:lnTo>
                <a:cubicBezTo>
                  <a:pt x="0" y="46158"/>
                  <a:pt x="4185" y="50342"/>
                  <a:pt x="9332" y="50342"/>
                </a:cubicBezTo>
                <a:lnTo>
                  <a:pt x="77460" y="50342"/>
                </a:lnTo>
                <a:cubicBezTo>
                  <a:pt x="82544" y="50342"/>
                  <a:pt x="86645" y="46241"/>
                  <a:pt x="86645" y="41178"/>
                </a:cubicBezTo>
                <a:lnTo>
                  <a:pt x="86645" y="31511"/>
                </a:lnTo>
                <a:cubicBezTo>
                  <a:pt x="86645" y="28373"/>
                  <a:pt x="89198" y="25841"/>
                  <a:pt x="92336" y="25841"/>
                </a:cubicBezTo>
                <a:lnTo>
                  <a:pt x="92336" y="25841"/>
                </a:lnTo>
                <a:cubicBezTo>
                  <a:pt x="95182" y="25841"/>
                  <a:pt x="97483" y="23539"/>
                  <a:pt x="97483" y="20694"/>
                </a:cubicBezTo>
                <a:lnTo>
                  <a:pt x="97483" y="0"/>
                </a:ln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6"/>
          <p:cNvSpPr/>
          <p:nvPr/>
        </p:nvSpPr>
        <p:spPr>
          <a:xfrm>
            <a:off x="5233155" y="2085503"/>
            <a:ext cx="829637" cy="598596"/>
          </a:xfrm>
          <a:custGeom>
            <a:avLst/>
            <a:gdLst/>
            <a:ahLst/>
            <a:cxnLst/>
            <a:rect l="l" t="t" r="r" b="b"/>
            <a:pathLst>
              <a:path w="41848" h="30194" fill="none" extrusionOk="0">
                <a:moveTo>
                  <a:pt x="1" y="18413"/>
                </a:moveTo>
                <a:lnTo>
                  <a:pt x="1" y="23916"/>
                </a:lnTo>
                <a:cubicBezTo>
                  <a:pt x="1" y="27410"/>
                  <a:pt x="2825" y="30193"/>
                  <a:pt x="6278" y="30193"/>
                </a:cubicBezTo>
                <a:lnTo>
                  <a:pt x="33207" y="30193"/>
                </a:lnTo>
                <a:cubicBezTo>
                  <a:pt x="37977" y="30193"/>
                  <a:pt x="41848" y="26322"/>
                  <a:pt x="41848" y="21573"/>
                </a:cubicBezTo>
                <a:lnTo>
                  <a:pt x="41848" y="1"/>
                </a:ln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6"/>
          <p:cNvSpPr/>
          <p:nvPr/>
        </p:nvSpPr>
        <p:spPr>
          <a:xfrm>
            <a:off x="6997775" y="3718210"/>
            <a:ext cx="1633144" cy="321502"/>
          </a:xfrm>
          <a:custGeom>
            <a:avLst/>
            <a:gdLst/>
            <a:ahLst/>
            <a:cxnLst/>
            <a:rect l="l" t="t" r="r" b="b"/>
            <a:pathLst>
              <a:path w="82378" h="16217" fill="none" extrusionOk="0">
                <a:moveTo>
                  <a:pt x="1" y="16217"/>
                </a:moveTo>
                <a:lnTo>
                  <a:pt x="71413" y="16217"/>
                </a:lnTo>
                <a:cubicBezTo>
                  <a:pt x="77460" y="16217"/>
                  <a:pt x="82377" y="11321"/>
                  <a:pt x="82377" y="5253"/>
                </a:cubicBezTo>
                <a:lnTo>
                  <a:pt x="82377" y="1"/>
                </a:ln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6"/>
          <p:cNvSpPr/>
          <p:nvPr/>
        </p:nvSpPr>
        <p:spPr>
          <a:xfrm>
            <a:off x="6175823" y="3896994"/>
            <a:ext cx="24920" cy="24920"/>
          </a:xfrm>
          <a:custGeom>
            <a:avLst/>
            <a:gdLst/>
            <a:ahLst/>
            <a:cxnLst/>
            <a:rect l="l" t="t" r="r" b="b"/>
            <a:pathLst>
              <a:path w="1257" h="1257" extrusionOk="0">
                <a:moveTo>
                  <a:pt x="629" y="1"/>
                </a:moveTo>
                <a:cubicBezTo>
                  <a:pt x="273" y="1"/>
                  <a:pt x="1" y="273"/>
                  <a:pt x="1" y="629"/>
                </a:cubicBezTo>
                <a:cubicBezTo>
                  <a:pt x="1" y="984"/>
                  <a:pt x="273" y="1256"/>
                  <a:pt x="629" y="1256"/>
                </a:cubicBezTo>
                <a:cubicBezTo>
                  <a:pt x="984" y="1256"/>
                  <a:pt x="1256" y="984"/>
                  <a:pt x="1256" y="629"/>
                </a:cubicBezTo>
                <a:cubicBezTo>
                  <a:pt x="1256" y="273"/>
                  <a:pt x="984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6"/>
          <p:cNvSpPr/>
          <p:nvPr/>
        </p:nvSpPr>
        <p:spPr>
          <a:xfrm>
            <a:off x="6956519" y="3896994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93" y="1"/>
                  <a:pt x="0" y="273"/>
                  <a:pt x="0" y="629"/>
                </a:cubicBezTo>
                <a:cubicBezTo>
                  <a:pt x="0" y="984"/>
                  <a:pt x="293" y="1256"/>
                  <a:pt x="628" y="1256"/>
                </a:cubicBezTo>
                <a:cubicBezTo>
                  <a:pt x="984" y="1256"/>
                  <a:pt x="1256" y="984"/>
                  <a:pt x="1256" y="629"/>
                </a:cubicBezTo>
                <a:cubicBezTo>
                  <a:pt x="1256" y="273"/>
                  <a:pt x="984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6"/>
          <p:cNvSpPr/>
          <p:nvPr/>
        </p:nvSpPr>
        <p:spPr>
          <a:xfrm>
            <a:off x="6985144" y="4040496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93" y="1"/>
                  <a:pt x="0" y="273"/>
                  <a:pt x="0" y="629"/>
                </a:cubicBezTo>
                <a:cubicBezTo>
                  <a:pt x="0" y="963"/>
                  <a:pt x="293" y="1256"/>
                  <a:pt x="628" y="1256"/>
                </a:cubicBezTo>
                <a:cubicBezTo>
                  <a:pt x="984" y="1256"/>
                  <a:pt x="1256" y="963"/>
                  <a:pt x="1256" y="629"/>
                </a:cubicBezTo>
                <a:cubicBezTo>
                  <a:pt x="1256" y="273"/>
                  <a:pt x="984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>
            <a:off x="6956519" y="3605385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93" y="1"/>
                  <a:pt x="0" y="294"/>
                  <a:pt x="0" y="628"/>
                </a:cubicBezTo>
                <a:cubicBezTo>
                  <a:pt x="0" y="984"/>
                  <a:pt x="293" y="1256"/>
                  <a:pt x="628" y="1256"/>
                </a:cubicBezTo>
                <a:cubicBezTo>
                  <a:pt x="984" y="1256"/>
                  <a:pt x="1256" y="984"/>
                  <a:pt x="1256" y="628"/>
                </a:cubicBezTo>
                <a:cubicBezTo>
                  <a:pt x="1256" y="294"/>
                  <a:pt x="984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>
            <a:off x="7335240" y="3605385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72" y="1"/>
                  <a:pt x="0" y="294"/>
                  <a:pt x="0" y="628"/>
                </a:cubicBezTo>
                <a:cubicBezTo>
                  <a:pt x="0" y="984"/>
                  <a:pt x="272" y="1256"/>
                  <a:pt x="628" y="1256"/>
                </a:cubicBezTo>
                <a:cubicBezTo>
                  <a:pt x="984" y="1256"/>
                  <a:pt x="1256" y="984"/>
                  <a:pt x="1256" y="628"/>
                </a:cubicBezTo>
                <a:cubicBezTo>
                  <a:pt x="1256" y="294"/>
                  <a:pt x="984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6"/>
          <p:cNvSpPr/>
          <p:nvPr/>
        </p:nvSpPr>
        <p:spPr>
          <a:xfrm>
            <a:off x="6357719" y="3329953"/>
            <a:ext cx="24920" cy="24900"/>
          </a:xfrm>
          <a:custGeom>
            <a:avLst/>
            <a:gdLst/>
            <a:ahLst/>
            <a:cxnLst/>
            <a:rect l="l" t="t" r="r" b="b"/>
            <a:pathLst>
              <a:path w="1257" h="1256" extrusionOk="0">
                <a:moveTo>
                  <a:pt x="628" y="0"/>
                </a:moveTo>
                <a:cubicBezTo>
                  <a:pt x="273" y="0"/>
                  <a:pt x="1" y="272"/>
                  <a:pt x="1" y="628"/>
                </a:cubicBezTo>
                <a:cubicBezTo>
                  <a:pt x="1" y="963"/>
                  <a:pt x="273" y="1256"/>
                  <a:pt x="628" y="1256"/>
                </a:cubicBezTo>
                <a:cubicBezTo>
                  <a:pt x="984" y="1256"/>
                  <a:pt x="1256" y="963"/>
                  <a:pt x="1256" y="628"/>
                </a:cubicBezTo>
                <a:cubicBezTo>
                  <a:pt x="1256" y="272"/>
                  <a:pt x="984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6"/>
          <p:cNvSpPr/>
          <p:nvPr/>
        </p:nvSpPr>
        <p:spPr>
          <a:xfrm>
            <a:off x="5655431" y="3028371"/>
            <a:ext cx="25336" cy="24920"/>
          </a:xfrm>
          <a:custGeom>
            <a:avLst/>
            <a:gdLst/>
            <a:ahLst/>
            <a:cxnLst/>
            <a:rect l="l" t="t" r="r" b="b"/>
            <a:pathLst>
              <a:path w="1278" h="1257" extrusionOk="0">
                <a:moveTo>
                  <a:pt x="650" y="1"/>
                </a:moveTo>
                <a:cubicBezTo>
                  <a:pt x="294" y="1"/>
                  <a:pt x="1" y="294"/>
                  <a:pt x="1" y="629"/>
                </a:cubicBezTo>
                <a:cubicBezTo>
                  <a:pt x="1" y="984"/>
                  <a:pt x="294" y="1256"/>
                  <a:pt x="650" y="1256"/>
                </a:cubicBezTo>
                <a:cubicBezTo>
                  <a:pt x="984" y="1256"/>
                  <a:pt x="1277" y="984"/>
                  <a:pt x="1277" y="629"/>
                </a:cubicBezTo>
                <a:cubicBezTo>
                  <a:pt x="1277" y="294"/>
                  <a:pt x="984" y="1"/>
                  <a:pt x="650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6"/>
          <p:cNvSpPr/>
          <p:nvPr/>
        </p:nvSpPr>
        <p:spPr>
          <a:xfrm>
            <a:off x="6050349" y="2073469"/>
            <a:ext cx="24900" cy="24920"/>
          </a:xfrm>
          <a:custGeom>
            <a:avLst/>
            <a:gdLst/>
            <a:ahLst/>
            <a:cxnLst/>
            <a:rect l="l" t="t" r="r" b="b"/>
            <a:pathLst>
              <a:path w="1256" h="1257" extrusionOk="0">
                <a:moveTo>
                  <a:pt x="628" y="1"/>
                </a:moveTo>
                <a:cubicBezTo>
                  <a:pt x="272" y="1"/>
                  <a:pt x="0" y="273"/>
                  <a:pt x="0" y="628"/>
                </a:cubicBezTo>
                <a:cubicBezTo>
                  <a:pt x="0" y="963"/>
                  <a:pt x="272" y="1256"/>
                  <a:pt x="628" y="1256"/>
                </a:cubicBezTo>
                <a:cubicBezTo>
                  <a:pt x="963" y="1256"/>
                  <a:pt x="1256" y="963"/>
                  <a:pt x="1256" y="628"/>
                </a:cubicBezTo>
                <a:cubicBezTo>
                  <a:pt x="1256" y="273"/>
                  <a:pt x="963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6"/>
          <p:cNvSpPr/>
          <p:nvPr/>
        </p:nvSpPr>
        <p:spPr>
          <a:xfrm>
            <a:off x="5220724" y="2433119"/>
            <a:ext cx="24900" cy="24900"/>
          </a:xfrm>
          <a:custGeom>
            <a:avLst/>
            <a:gdLst/>
            <a:ahLst/>
            <a:cxnLst/>
            <a:rect l="l" t="t" r="r" b="b"/>
            <a:pathLst>
              <a:path w="1256" h="1256" extrusionOk="0">
                <a:moveTo>
                  <a:pt x="628" y="1"/>
                </a:moveTo>
                <a:cubicBezTo>
                  <a:pt x="272" y="1"/>
                  <a:pt x="0" y="293"/>
                  <a:pt x="0" y="628"/>
                </a:cubicBezTo>
                <a:cubicBezTo>
                  <a:pt x="0" y="984"/>
                  <a:pt x="272" y="1256"/>
                  <a:pt x="628" y="1256"/>
                </a:cubicBezTo>
                <a:cubicBezTo>
                  <a:pt x="963" y="1256"/>
                  <a:pt x="1255" y="984"/>
                  <a:pt x="1255" y="628"/>
                </a:cubicBezTo>
                <a:cubicBezTo>
                  <a:pt x="1255" y="293"/>
                  <a:pt x="963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6"/>
          <p:cNvSpPr/>
          <p:nvPr/>
        </p:nvSpPr>
        <p:spPr>
          <a:xfrm>
            <a:off x="7363649" y="2445569"/>
            <a:ext cx="24900" cy="24900"/>
          </a:xfrm>
          <a:custGeom>
            <a:avLst/>
            <a:gdLst/>
            <a:ahLst/>
            <a:cxnLst/>
            <a:rect l="l" t="t" r="r" b="b"/>
            <a:pathLst>
              <a:path w="1256" h="1256" extrusionOk="0">
                <a:moveTo>
                  <a:pt x="628" y="0"/>
                </a:moveTo>
                <a:cubicBezTo>
                  <a:pt x="272" y="0"/>
                  <a:pt x="0" y="293"/>
                  <a:pt x="0" y="628"/>
                </a:cubicBezTo>
                <a:cubicBezTo>
                  <a:pt x="0" y="984"/>
                  <a:pt x="272" y="1256"/>
                  <a:pt x="628" y="1256"/>
                </a:cubicBezTo>
                <a:cubicBezTo>
                  <a:pt x="984" y="1256"/>
                  <a:pt x="1256" y="984"/>
                  <a:pt x="1256" y="628"/>
                </a:cubicBezTo>
                <a:cubicBezTo>
                  <a:pt x="1256" y="293"/>
                  <a:pt x="984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6"/>
          <p:cNvSpPr/>
          <p:nvPr/>
        </p:nvSpPr>
        <p:spPr>
          <a:xfrm>
            <a:off x="8261929" y="2609425"/>
            <a:ext cx="24920" cy="24900"/>
          </a:xfrm>
          <a:custGeom>
            <a:avLst/>
            <a:gdLst/>
            <a:ahLst/>
            <a:cxnLst/>
            <a:rect l="l" t="t" r="r" b="b"/>
            <a:pathLst>
              <a:path w="1257" h="1256" extrusionOk="0">
                <a:moveTo>
                  <a:pt x="628" y="0"/>
                </a:moveTo>
                <a:cubicBezTo>
                  <a:pt x="273" y="0"/>
                  <a:pt x="1" y="293"/>
                  <a:pt x="1" y="628"/>
                </a:cubicBezTo>
                <a:cubicBezTo>
                  <a:pt x="1" y="983"/>
                  <a:pt x="273" y="1255"/>
                  <a:pt x="628" y="1255"/>
                </a:cubicBezTo>
                <a:cubicBezTo>
                  <a:pt x="963" y="1255"/>
                  <a:pt x="1256" y="983"/>
                  <a:pt x="1256" y="628"/>
                </a:cubicBezTo>
                <a:cubicBezTo>
                  <a:pt x="1256" y="293"/>
                  <a:pt x="963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6"/>
          <p:cNvSpPr/>
          <p:nvPr/>
        </p:nvSpPr>
        <p:spPr>
          <a:xfrm>
            <a:off x="8618055" y="3715730"/>
            <a:ext cx="24900" cy="24900"/>
          </a:xfrm>
          <a:custGeom>
            <a:avLst/>
            <a:gdLst/>
            <a:ahLst/>
            <a:cxnLst/>
            <a:rect l="l" t="t" r="r" b="b"/>
            <a:pathLst>
              <a:path w="1256" h="1256" extrusionOk="0">
                <a:moveTo>
                  <a:pt x="628" y="0"/>
                </a:moveTo>
                <a:cubicBezTo>
                  <a:pt x="272" y="0"/>
                  <a:pt x="0" y="272"/>
                  <a:pt x="0" y="628"/>
                </a:cubicBezTo>
                <a:cubicBezTo>
                  <a:pt x="0" y="963"/>
                  <a:pt x="272" y="1256"/>
                  <a:pt x="628" y="1256"/>
                </a:cubicBezTo>
                <a:cubicBezTo>
                  <a:pt x="984" y="1256"/>
                  <a:pt x="1256" y="963"/>
                  <a:pt x="1256" y="628"/>
                </a:cubicBezTo>
                <a:cubicBezTo>
                  <a:pt x="1256" y="272"/>
                  <a:pt x="984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6"/>
          <p:cNvSpPr/>
          <p:nvPr/>
        </p:nvSpPr>
        <p:spPr>
          <a:xfrm>
            <a:off x="8066968" y="4025600"/>
            <a:ext cx="24920" cy="24900"/>
          </a:xfrm>
          <a:custGeom>
            <a:avLst/>
            <a:gdLst/>
            <a:ahLst/>
            <a:cxnLst/>
            <a:rect l="l" t="t" r="r" b="b"/>
            <a:pathLst>
              <a:path w="1257" h="1256" extrusionOk="0">
                <a:moveTo>
                  <a:pt x="628" y="0"/>
                </a:moveTo>
                <a:cubicBezTo>
                  <a:pt x="273" y="0"/>
                  <a:pt x="1" y="272"/>
                  <a:pt x="1" y="628"/>
                </a:cubicBezTo>
                <a:cubicBezTo>
                  <a:pt x="1" y="984"/>
                  <a:pt x="273" y="1256"/>
                  <a:pt x="628" y="1256"/>
                </a:cubicBezTo>
                <a:cubicBezTo>
                  <a:pt x="963" y="1256"/>
                  <a:pt x="1256" y="984"/>
                  <a:pt x="1256" y="628"/>
                </a:cubicBezTo>
                <a:cubicBezTo>
                  <a:pt x="1256" y="272"/>
                  <a:pt x="963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6"/>
          <p:cNvSpPr/>
          <p:nvPr/>
        </p:nvSpPr>
        <p:spPr>
          <a:xfrm>
            <a:off x="8077138" y="2309925"/>
            <a:ext cx="225252" cy="224835"/>
          </a:xfrm>
          <a:custGeom>
            <a:avLst/>
            <a:gdLst/>
            <a:ahLst/>
            <a:cxnLst/>
            <a:rect l="l" t="t" r="r" b="b"/>
            <a:pathLst>
              <a:path w="11362" h="11341" extrusionOk="0">
                <a:moveTo>
                  <a:pt x="0" y="0"/>
                </a:moveTo>
                <a:cubicBezTo>
                  <a:pt x="0" y="6277"/>
                  <a:pt x="5084" y="11341"/>
                  <a:pt x="11362" y="11341"/>
                </a:cubicBezTo>
                <a:lnTo>
                  <a:pt x="11362" y="8914"/>
                </a:lnTo>
                <a:cubicBezTo>
                  <a:pt x="11349" y="8914"/>
                  <a:pt x="11336" y="8914"/>
                  <a:pt x="11323" y="8914"/>
                </a:cubicBezTo>
                <a:cubicBezTo>
                  <a:pt x="6424" y="8914"/>
                  <a:pt x="2427" y="4925"/>
                  <a:pt x="2427" y="0"/>
                </a:cubicBezTo>
                <a:close/>
              </a:path>
            </a:pathLst>
          </a:custGeom>
          <a:solidFill>
            <a:srgbClr val="48FFD5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6"/>
          <p:cNvSpPr/>
          <p:nvPr/>
        </p:nvSpPr>
        <p:spPr>
          <a:xfrm>
            <a:off x="8077535" y="2084254"/>
            <a:ext cx="225271" cy="225271"/>
          </a:xfrm>
          <a:custGeom>
            <a:avLst/>
            <a:gdLst/>
            <a:ahLst/>
            <a:cxnLst/>
            <a:rect l="l" t="t" r="r" b="b"/>
            <a:pathLst>
              <a:path w="11363" h="11363" extrusionOk="0">
                <a:moveTo>
                  <a:pt x="11362" y="1"/>
                </a:moveTo>
                <a:cubicBezTo>
                  <a:pt x="5085" y="1"/>
                  <a:pt x="1" y="5085"/>
                  <a:pt x="1" y="11362"/>
                </a:cubicBezTo>
                <a:lnTo>
                  <a:pt x="2449" y="11362"/>
                </a:lnTo>
                <a:cubicBezTo>
                  <a:pt x="2407" y="6445"/>
                  <a:pt x="6425" y="2428"/>
                  <a:pt x="11362" y="2428"/>
                </a:cubicBezTo>
                <a:lnTo>
                  <a:pt x="113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6"/>
          <p:cNvSpPr/>
          <p:nvPr/>
        </p:nvSpPr>
        <p:spPr>
          <a:xfrm>
            <a:off x="8302788" y="2084671"/>
            <a:ext cx="225668" cy="225688"/>
          </a:xfrm>
          <a:custGeom>
            <a:avLst/>
            <a:gdLst/>
            <a:ahLst/>
            <a:cxnLst/>
            <a:rect l="l" t="t" r="r" b="b"/>
            <a:pathLst>
              <a:path w="11383" h="11384" extrusionOk="0">
                <a:moveTo>
                  <a:pt x="0" y="1"/>
                </a:moveTo>
                <a:lnTo>
                  <a:pt x="0" y="2449"/>
                </a:lnTo>
                <a:cubicBezTo>
                  <a:pt x="4938" y="2449"/>
                  <a:pt x="8935" y="6445"/>
                  <a:pt x="8935" y="11383"/>
                </a:cubicBezTo>
                <a:lnTo>
                  <a:pt x="11383" y="11383"/>
                </a:lnTo>
                <a:cubicBezTo>
                  <a:pt x="11341" y="5085"/>
                  <a:pt x="6278" y="1"/>
                  <a:pt x="0" y="1"/>
                </a:cubicBezTo>
                <a:close/>
              </a:path>
            </a:pathLst>
          </a:custGeom>
          <a:solidFill>
            <a:srgbClr val="48FFD5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6"/>
          <p:cNvSpPr/>
          <p:nvPr/>
        </p:nvSpPr>
        <p:spPr>
          <a:xfrm>
            <a:off x="8302788" y="2310341"/>
            <a:ext cx="224855" cy="225252"/>
          </a:xfrm>
          <a:custGeom>
            <a:avLst/>
            <a:gdLst/>
            <a:ahLst/>
            <a:cxnLst/>
            <a:rect l="l" t="t" r="r" b="b"/>
            <a:pathLst>
              <a:path w="11342" h="11362" extrusionOk="0">
                <a:moveTo>
                  <a:pt x="8914" y="0"/>
                </a:moveTo>
                <a:cubicBezTo>
                  <a:pt x="8935" y="4917"/>
                  <a:pt x="4938" y="8914"/>
                  <a:pt x="0" y="8914"/>
                </a:cubicBezTo>
                <a:lnTo>
                  <a:pt x="0" y="11362"/>
                </a:lnTo>
                <a:cubicBezTo>
                  <a:pt x="6278" y="11362"/>
                  <a:pt x="11341" y="6277"/>
                  <a:pt x="113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6"/>
          <p:cNvSpPr/>
          <p:nvPr/>
        </p:nvSpPr>
        <p:spPr>
          <a:xfrm>
            <a:off x="6077728" y="1525500"/>
            <a:ext cx="560017" cy="155587"/>
          </a:xfrm>
          <a:custGeom>
            <a:avLst/>
            <a:gdLst/>
            <a:ahLst/>
            <a:cxnLst/>
            <a:rect l="l" t="t" r="r" b="b"/>
            <a:pathLst>
              <a:path w="28248" h="7848" fill="none" extrusionOk="0">
                <a:moveTo>
                  <a:pt x="0" y="7847"/>
                </a:moveTo>
                <a:cubicBezTo>
                  <a:pt x="2930" y="3139"/>
                  <a:pt x="8160" y="1"/>
                  <a:pt x="14124" y="1"/>
                </a:cubicBezTo>
                <a:cubicBezTo>
                  <a:pt x="20087" y="1"/>
                  <a:pt x="25318" y="3139"/>
                  <a:pt x="28247" y="7847"/>
                </a:cubicBezTo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6"/>
          <p:cNvSpPr/>
          <p:nvPr/>
        </p:nvSpPr>
        <p:spPr>
          <a:xfrm>
            <a:off x="6608931" y="1659847"/>
            <a:ext cx="53072" cy="53151"/>
          </a:xfrm>
          <a:custGeom>
            <a:avLst/>
            <a:gdLst/>
            <a:ahLst/>
            <a:cxnLst/>
            <a:rect l="l" t="t" r="r" b="b"/>
            <a:pathLst>
              <a:path w="2677" h="2681" extrusionOk="0">
                <a:moveTo>
                  <a:pt x="2502" y="1"/>
                </a:moveTo>
                <a:cubicBezTo>
                  <a:pt x="2491" y="1"/>
                  <a:pt x="2480" y="2"/>
                  <a:pt x="2469" y="4"/>
                </a:cubicBezTo>
                <a:lnTo>
                  <a:pt x="1298" y="402"/>
                </a:lnTo>
                <a:lnTo>
                  <a:pt x="126" y="799"/>
                </a:lnTo>
                <a:cubicBezTo>
                  <a:pt x="21" y="820"/>
                  <a:pt x="0" y="946"/>
                  <a:pt x="63" y="1029"/>
                </a:cubicBezTo>
                <a:lnTo>
                  <a:pt x="984" y="1845"/>
                </a:lnTo>
                <a:lnTo>
                  <a:pt x="1905" y="2641"/>
                </a:lnTo>
                <a:cubicBezTo>
                  <a:pt x="1932" y="2668"/>
                  <a:pt x="1965" y="2680"/>
                  <a:pt x="1997" y="2680"/>
                </a:cubicBezTo>
                <a:cubicBezTo>
                  <a:pt x="2060" y="2680"/>
                  <a:pt x="2121" y="2634"/>
                  <a:pt x="2135" y="2578"/>
                </a:cubicBezTo>
                <a:lnTo>
                  <a:pt x="2407" y="1364"/>
                </a:lnTo>
                <a:lnTo>
                  <a:pt x="2658" y="172"/>
                </a:lnTo>
                <a:cubicBezTo>
                  <a:pt x="2676" y="78"/>
                  <a:pt x="2595" y="1"/>
                  <a:pt x="25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6"/>
          <p:cNvSpPr/>
          <p:nvPr/>
        </p:nvSpPr>
        <p:spPr>
          <a:xfrm>
            <a:off x="7732001" y="1867307"/>
            <a:ext cx="560017" cy="155587"/>
          </a:xfrm>
          <a:custGeom>
            <a:avLst/>
            <a:gdLst/>
            <a:ahLst/>
            <a:cxnLst/>
            <a:rect l="l" t="t" r="r" b="b"/>
            <a:pathLst>
              <a:path w="28248" h="7848" fill="none" extrusionOk="0">
                <a:moveTo>
                  <a:pt x="28247" y="7847"/>
                </a:moveTo>
                <a:cubicBezTo>
                  <a:pt x="25297" y="3139"/>
                  <a:pt x="20066" y="1"/>
                  <a:pt x="14124" y="1"/>
                </a:cubicBezTo>
                <a:cubicBezTo>
                  <a:pt x="8161" y="1"/>
                  <a:pt x="2930" y="3139"/>
                  <a:pt x="1" y="7847"/>
                </a:cubicBezTo>
              </a:path>
            </a:pathLst>
          </a:custGeom>
          <a:solidFill>
            <a:srgbClr val="FFFFFF"/>
          </a:solidFill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6"/>
          <p:cNvSpPr/>
          <p:nvPr/>
        </p:nvSpPr>
        <p:spPr>
          <a:xfrm>
            <a:off x="7712609" y="2011120"/>
            <a:ext cx="53428" cy="53250"/>
          </a:xfrm>
          <a:custGeom>
            <a:avLst/>
            <a:gdLst/>
            <a:ahLst/>
            <a:cxnLst/>
            <a:rect l="l" t="t" r="r" b="b"/>
            <a:pathLst>
              <a:path w="2695" h="2686" extrusionOk="0">
                <a:moveTo>
                  <a:pt x="165" y="0"/>
                </a:moveTo>
                <a:cubicBezTo>
                  <a:pt x="75" y="0"/>
                  <a:pt x="0" y="62"/>
                  <a:pt x="37" y="172"/>
                </a:cubicBezTo>
                <a:lnTo>
                  <a:pt x="288" y="1364"/>
                </a:lnTo>
                <a:lnTo>
                  <a:pt x="560" y="2578"/>
                </a:lnTo>
                <a:cubicBezTo>
                  <a:pt x="573" y="2644"/>
                  <a:pt x="628" y="2685"/>
                  <a:pt x="688" y="2685"/>
                </a:cubicBezTo>
                <a:cubicBezTo>
                  <a:pt x="723" y="2685"/>
                  <a:pt x="759" y="2671"/>
                  <a:pt x="790" y="2641"/>
                </a:cubicBezTo>
                <a:lnTo>
                  <a:pt x="1711" y="1845"/>
                </a:lnTo>
                <a:lnTo>
                  <a:pt x="2611" y="1029"/>
                </a:lnTo>
                <a:cubicBezTo>
                  <a:pt x="2694" y="946"/>
                  <a:pt x="2673" y="820"/>
                  <a:pt x="2569" y="799"/>
                </a:cubicBezTo>
                <a:lnTo>
                  <a:pt x="1397" y="402"/>
                </a:lnTo>
                <a:lnTo>
                  <a:pt x="204" y="4"/>
                </a:lnTo>
                <a:cubicBezTo>
                  <a:pt x="191" y="1"/>
                  <a:pt x="178" y="0"/>
                  <a:pt x="165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6"/>
          <p:cNvSpPr/>
          <p:nvPr/>
        </p:nvSpPr>
        <p:spPr>
          <a:xfrm>
            <a:off x="5932528" y="1748673"/>
            <a:ext cx="260520" cy="260520"/>
          </a:xfrm>
          <a:custGeom>
            <a:avLst/>
            <a:gdLst/>
            <a:ahLst/>
            <a:cxnLst/>
            <a:rect l="l" t="t" r="r" b="b"/>
            <a:pathLst>
              <a:path w="13141" h="13141" extrusionOk="0">
                <a:moveTo>
                  <a:pt x="6571" y="1151"/>
                </a:moveTo>
                <a:cubicBezTo>
                  <a:pt x="9584" y="1151"/>
                  <a:pt x="12011" y="3599"/>
                  <a:pt x="12011" y="6592"/>
                </a:cubicBezTo>
                <a:cubicBezTo>
                  <a:pt x="12011" y="9605"/>
                  <a:pt x="9584" y="12032"/>
                  <a:pt x="6571" y="12032"/>
                </a:cubicBezTo>
                <a:cubicBezTo>
                  <a:pt x="3558" y="12032"/>
                  <a:pt x="1131" y="9605"/>
                  <a:pt x="1131" y="6592"/>
                </a:cubicBezTo>
                <a:cubicBezTo>
                  <a:pt x="1131" y="3599"/>
                  <a:pt x="3558" y="1151"/>
                  <a:pt x="6571" y="1151"/>
                </a:cubicBezTo>
                <a:close/>
                <a:moveTo>
                  <a:pt x="6571" y="1"/>
                </a:moveTo>
                <a:cubicBezTo>
                  <a:pt x="2930" y="1"/>
                  <a:pt x="1" y="2930"/>
                  <a:pt x="1" y="6571"/>
                </a:cubicBezTo>
                <a:cubicBezTo>
                  <a:pt x="1" y="10211"/>
                  <a:pt x="2930" y="13141"/>
                  <a:pt x="6571" y="13141"/>
                </a:cubicBezTo>
                <a:cubicBezTo>
                  <a:pt x="10212" y="13141"/>
                  <a:pt x="13141" y="10211"/>
                  <a:pt x="13141" y="6571"/>
                </a:cubicBezTo>
                <a:cubicBezTo>
                  <a:pt x="13141" y="2930"/>
                  <a:pt x="10212" y="1"/>
                  <a:pt x="657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6"/>
          <p:cNvSpPr/>
          <p:nvPr/>
        </p:nvSpPr>
        <p:spPr>
          <a:xfrm>
            <a:off x="5941251" y="1771075"/>
            <a:ext cx="243094" cy="215775"/>
          </a:xfrm>
          <a:custGeom>
            <a:avLst/>
            <a:gdLst/>
            <a:ahLst/>
            <a:cxnLst/>
            <a:rect l="l" t="t" r="r" b="b"/>
            <a:pathLst>
              <a:path w="12262" h="10884" extrusionOk="0">
                <a:moveTo>
                  <a:pt x="6129" y="0"/>
                </a:moveTo>
                <a:cubicBezTo>
                  <a:pt x="3886" y="0"/>
                  <a:pt x="1796" y="1395"/>
                  <a:pt x="1005" y="3620"/>
                </a:cubicBezTo>
                <a:cubicBezTo>
                  <a:pt x="0" y="6466"/>
                  <a:pt x="1465" y="9563"/>
                  <a:pt x="4311" y="10567"/>
                </a:cubicBezTo>
                <a:cubicBezTo>
                  <a:pt x="4913" y="10781"/>
                  <a:pt x="5530" y="10883"/>
                  <a:pt x="6136" y="10883"/>
                </a:cubicBezTo>
                <a:cubicBezTo>
                  <a:pt x="8370" y="10883"/>
                  <a:pt x="10467" y="9499"/>
                  <a:pt x="11257" y="7261"/>
                </a:cubicBezTo>
                <a:cubicBezTo>
                  <a:pt x="12262" y="4436"/>
                  <a:pt x="10776" y="1319"/>
                  <a:pt x="7951" y="314"/>
                </a:cubicBezTo>
                <a:cubicBezTo>
                  <a:pt x="7348" y="101"/>
                  <a:pt x="6733" y="0"/>
                  <a:pt x="6129" y="0"/>
                </a:cubicBezTo>
                <a:close/>
              </a:path>
            </a:pathLst>
          </a:custGeom>
          <a:solidFill>
            <a:srgbClr val="052643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6"/>
          <p:cNvSpPr/>
          <p:nvPr/>
        </p:nvSpPr>
        <p:spPr>
          <a:xfrm>
            <a:off x="6062779" y="1793061"/>
            <a:ext cx="46490" cy="113260"/>
          </a:xfrm>
          <a:custGeom>
            <a:avLst/>
            <a:gdLst/>
            <a:ahLst/>
            <a:cxnLst/>
            <a:rect l="l" t="t" r="r" b="b"/>
            <a:pathLst>
              <a:path w="2345" h="5713" fill="none" extrusionOk="0">
                <a:moveTo>
                  <a:pt x="1" y="0"/>
                </a:moveTo>
                <a:lnTo>
                  <a:pt x="1" y="4332"/>
                </a:lnTo>
                <a:lnTo>
                  <a:pt x="2344" y="5713"/>
                </a:lnTo>
              </a:path>
            </a:pathLst>
          </a:custGeom>
          <a:solidFill>
            <a:schemeClr val="accent1"/>
          </a:solidFill>
          <a:ln w="19050" cap="rnd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6"/>
          <p:cNvSpPr/>
          <p:nvPr/>
        </p:nvSpPr>
        <p:spPr>
          <a:xfrm>
            <a:off x="7047140" y="1858187"/>
            <a:ext cx="233975" cy="174242"/>
          </a:xfrm>
          <a:custGeom>
            <a:avLst/>
            <a:gdLst/>
            <a:ahLst/>
            <a:cxnLst/>
            <a:rect l="l" t="t" r="r" b="b"/>
            <a:pathLst>
              <a:path w="11802" h="8789" extrusionOk="0">
                <a:moveTo>
                  <a:pt x="10211" y="0"/>
                </a:moveTo>
                <a:cubicBezTo>
                  <a:pt x="10086" y="0"/>
                  <a:pt x="9960" y="126"/>
                  <a:pt x="9960" y="251"/>
                </a:cubicBezTo>
                <a:lnTo>
                  <a:pt x="9960" y="8307"/>
                </a:lnTo>
                <a:lnTo>
                  <a:pt x="8224" y="8307"/>
                </a:lnTo>
                <a:lnTo>
                  <a:pt x="8224" y="879"/>
                </a:lnTo>
                <a:cubicBezTo>
                  <a:pt x="8224" y="733"/>
                  <a:pt x="8098" y="628"/>
                  <a:pt x="7973" y="628"/>
                </a:cubicBezTo>
                <a:cubicBezTo>
                  <a:pt x="7826" y="628"/>
                  <a:pt x="7701" y="754"/>
                  <a:pt x="7701" y="879"/>
                </a:cubicBezTo>
                <a:lnTo>
                  <a:pt x="7701" y="8307"/>
                </a:lnTo>
                <a:lnTo>
                  <a:pt x="5964" y="8307"/>
                </a:lnTo>
                <a:lnTo>
                  <a:pt x="5964" y="1904"/>
                </a:lnTo>
                <a:cubicBezTo>
                  <a:pt x="5964" y="1758"/>
                  <a:pt x="5838" y="1653"/>
                  <a:pt x="5713" y="1653"/>
                </a:cubicBezTo>
                <a:cubicBezTo>
                  <a:pt x="5545" y="1653"/>
                  <a:pt x="5441" y="1779"/>
                  <a:pt x="5441" y="1904"/>
                </a:cubicBezTo>
                <a:lnTo>
                  <a:pt x="5441" y="8307"/>
                </a:lnTo>
                <a:lnTo>
                  <a:pt x="3725" y="8307"/>
                </a:lnTo>
                <a:lnTo>
                  <a:pt x="3725" y="2972"/>
                </a:lnTo>
                <a:cubicBezTo>
                  <a:pt x="3725" y="2825"/>
                  <a:pt x="3600" y="2720"/>
                  <a:pt x="3453" y="2720"/>
                </a:cubicBezTo>
                <a:cubicBezTo>
                  <a:pt x="3328" y="2720"/>
                  <a:pt x="3202" y="2846"/>
                  <a:pt x="3202" y="2972"/>
                </a:cubicBezTo>
                <a:lnTo>
                  <a:pt x="3202" y="8307"/>
                </a:lnTo>
                <a:lnTo>
                  <a:pt x="252" y="8307"/>
                </a:lnTo>
                <a:cubicBezTo>
                  <a:pt x="105" y="8307"/>
                  <a:pt x="1" y="8433"/>
                  <a:pt x="1" y="8558"/>
                </a:cubicBezTo>
                <a:cubicBezTo>
                  <a:pt x="1" y="8684"/>
                  <a:pt x="105" y="8788"/>
                  <a:pt x="252" y="8788"/>
                </a:cubicBezTo>
                <a:lnTo>
                  <a:pt x="11571" y="8788"/>
                </a:lnTo>
                <a:cubicBezTo>
                  <a:pt x="11697" y="8788"/>
                  <a:pt x="11802" y="8684"/>
                  <a:pt x="11802" y="8558"/>
                </a:cubicBezTo>
                <a:cubicBezTo>
                  <a:pt x="11802" y="8433"/>
                  <a:pt x="11697" y="8307"/>
                  <a:pt x="11571" y="8307"/>
                </a:cubicBezTo>
                <a:lnTo>
                  <a:pt x="10483" y="8307"/>
                </a:lnTo>
                <a:lnTo>
                  <a:pt x="10483" y="251"/>
                </a:lnTo>
                <a:cubicBezTo>
                  <a:pt x="10483" y="105"/>
                  <a:pt x="10337" y="0"/>
                  <a:pt x="10211" y="0"/>
                </a:cubicBezTo>
                <a:close/>
              </a:path>
            </a:pathLst>
          </a:custGeom>
          <a:solidFill>
            <a:srgbClr val="48FFD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6"/>
          <p:cNvSpPr/>
          <p:nvPr/>
        </p:nvSpPr>
        <p:spPr>
          <a:xfrm>
            <a:off x="6634816" y="3409591"/>
            <a:ext cx="233558" cy="174242"/>
          </a:xfrm>
          <a:custGeom>
            <a:avLst/>
            <a:gdLst/>
            <a:ahLst/>
            <a:cxnLst/>
            <a:rect l="l" t="t" r="r" b="b"/>
            <a:pathLst>
              <a:path w="11781" h="8789" extrusionOk="0">
                <a:moveTo>
                  <a:pt x="1591" y="1"/>
                </a:moveTo>
                <a:cubicBezTo>
                  <a:pt x="1423" y="1"/>
                  <a:pt x="1319" y="126"/>
                  <a:pt x="1319" y="273"/>
                </a:cubicBezTo>
                <a:lnTo>
                  <a:pt x="1319" y="8328"/>
                </a:lnTo>
                <a:lnTo>
                  <a:pt x="231" y="8328"/>
                </a:lnTo>
                <a:cubicBezTo>
                  <a:pt x="84" y="8328"/>
                  <a:pt x="1" y="8412"/>
                  <a:pt x="1" y="8558"/>
                </a:cubicBezTo>
                <a:cubicBezTo>
                  <a:pt x="1" y="8684"/>
                  <a:pt x="84" y="8789"/>
                  <a:pt x="231" y="8789"/>
                </a:cubicBezTo>
                <a:lnTo>
                  <a:pt x="11550" y="8789"/>
                </a:lnTo>
                <a:cubicBezTo>
                  <a:pt x="11676" y="8789"/>
                  <a:pt x="11781" y="8684"/>
                  <a:pt x="11781" y="8558"/>
                </a:cubicBezTo>
                <a:cubicBezTo>
                  <a:pt x="11781" y="8433"/>
                  <a:pt x="11676" y="8328"/>
                  <a:pt x="11550" y="8328"/>
                </a:cubicBezTo>
                <a:lnTo>
                  <a:pt x="8600" y="8328"/>
                </a:lnTo>
                <a:lnTo>
                  <a:pt x="8600" y="2993"/>
                </a:lnTo>
                <a:cubicBezTo>
                  <a:pt x="8600" y="2825"/>
                  <a:pt x="8475" y="2721"/>
                  <a:pt x="8328" y="2721"/>
                </a:cubicBezTo>
                <a:cubicBezTo>
                  <a:pt x="8182" y="2721"/>
                  <a:pt x="8077" y="2846"/>
                  <a:pt x="8077" y="2993"/>
                </a:cubicBezTo>
                <a:lnTo>
                  <a:pt x="8077" y="8328"/>
                </a:lnTo>
                <a:lnTo>
                  <a:pt x="6340" y="8328"/>
                </a:lnTo>
                <a:lnTo>
                  <a:pt x="6340" y="1905"/>
                </a:lnTo>
                <a:cubicBezTo>
                  <a:pt x="6340" y="1758"/>
                  <a:pt x="6215" y="1654"/>
                  <a:pt x="6089" y="1654"/>
                </a:cubicBezTo>
                <a:cubicBezTo>
                  <a:pt x="5964" y="1654"/>
                  <a:pt x="5817" y="1779"/>
                  <a:pt x="5817" y="1905"/>
                </a:cubicBezTo>
                <a:lnTo>
                  <a:pt x="5817" y="8328"/>
                </a:lnTo>
                <a:lnTo>
                  <a:pt x="4102" y="8328"/>
                </a:lnTo>
                <a:lnTo>
                  <a:pt x="4102" y="900"/>
                </a:lnTo>
                <a:cubicBezTo>
                  <a:pt x="4102" y="733"/>
                  <a:pt x="3976" y="628"/>
                  <a:pt x="3830" y="628"/>
                </a:cubicBezTo>
                <a:cubicBezTo>
                  <a:pt x="3704" y="628"/>
                  <a:pt x="3579" y="754"/>
                  <a:pt x="3579" y="900"/>
                </a:cubicBezTo>
                <a:lnTo>
                  <a:pt x="3579" y="8328"/>
                </a:lnTo>
                <a:lnTo>
                  <a:pt x="1842" y="8328"/>
                </a:lnTo>
                <a:lnTo>
                  <a:pt x="1842" y="273"/>
                </a:lnTo>
                <a:cubicBezTo>
                  <a:pt x="1842" y="105"/>
                  <a:pt x="1716" y="1"/>
                  <a:pt x="1591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6"/>
          <p:cNvSpPr/>
          <p:nvPr/>
        </p:nvSpPr>
        <p:spPr>
          <a:xfrm>
            <a:off x="6203003" y="2974031"/>
            <a:ext cx="334349" cy="290397"/>
          </a:xfrm>
          <a:custGeom>
            <a:avLst/>
            <a:gdLst/>
            <a:ahLst/>
            <a:cxnLst/>
            <a:rect l="l" t="t" r="r" b="b"/>
            <a:pathLst>
              <a:path w="16865" h="14648" extrusionOk="0">
                <a:moveTo>
                  <a:pt x="2720" y="1"/>
                </a:moveTo>
                <a:cubicBezTo>
                  <a:pt x="1235" y="1"/>
                  <a:pt x="0" y="1235"/>
                  <a:pt x="0" y="2721"/>
                </a:cubicBezTo>
                <a:lnTo>
                  <a:pt x="0" y="8956"/>
                </a:lnTo>
                <a:cubicBezTo>
                  <a:pt x="0" y="10442"/>
                  <a:pt x="1235" y="11676"/>
                  <a:pt x="2720" y="11676"/>
                </a:cubicBezTo>
                <a:lnTo>
                  <a:pt x="6696" y="11676"/>
                </a:lnTo>
                <a:lnTo>
                  <a:pt x="7574" y="13162"/>
                </a:lnTo>
                <a:lnTo>
                  <a:pt x="8432" y="14647"/>
                </a:lnTo>
                <a:lnTo>
                  <a:pt x="9290" y="13162"/>
                </a:lnTo>
                <a:lnTo>
                  <a:pt x="10169" y="11676"/>
                </a:lnTo>
                <a:lnTo>
                  <a:pt x="14145" y="11676"/>
                </a:lnTo>
                <a:cubicBezTo>
                  <a:pt x="15630" y="11676"/>
                  <a:pt x="16844" y="10442"/>
                  <a:pt x="16844" y="8956"/>
                </a:cubicBezTo>
                <a:lnTo>
                  <a:pt x="16844" y="2721"/>
                </a:lnTo>
                <a:cubicBezTo>
                  <a:pt x="16865" y="1214"/>
                  <a:pt x="15651" y="1"/>
                  <a:pt x="141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6"/>
          <p:cNvSpPr/>
          <p:nvPr/>
        </p:nvSpPr>
        <p:spPr>
          <a:xfrm>
            <a:off x="8512678" y="3496703"/>
            <a:ext cx="229415" cy="151840"/>
          </a:xfrm>
          <a:custGeom>
            <a:avLst/>
            <a:gdLst/>
            <a:ahLst/>
            <a:cxnLst/>
            <a:rect l="l" t="t" r="r" b="b"/>
            <a:pathLst>
              <a:path w="11572" h="7659" extrusionOk="0">
                <a:moveTo>
                  <a:pt x="691" y="1"/>
                </a:moveTo>
                <a:cubicBezTo>
                  <a:pt x="315" y="1"/>
                  <a:pt x="1" y="315"/>
                  <a:pt x="1" y="691"/>
                </a:cubicBezTo>
                <a:lnTo>
                  <a:pt x="1" y="6989"/>
                </a:lnTo>
                <a:cubicBezTo>
                  <a:pt x="1" y="7345"/>
                  <a:pt x="315" y="7659"/>
                  <a:pt x="691" y="7659"/>
                </a:cubicBezTo>
                <a:lnTo>
                  <a:pt x="10881" y="7659"/>
                </a:lnTo>
                <a:cubicBezTo>
                  <a:pt x="11279" y="7659"/>
                  <a:pt x="11572" y="7387"/>
                  <a:pt x="11572" y="6989"/>
                </a:cubicBezTo>
                <a:lnTo>
                  <a:pt x="11572" y="691"/>
                </a:lnTo>
                <a:cubicBezTo>
                  <a:pt x="11572" y="315"/>
                  <a:pt x="11258" y="1"/>
                  <a:pt x="10881" y="1"/>
                </a:cubicBezTo>
                <a:close/>
              </a:path>
            </a:pathLst>
          </a:custGeom>
          <a:solidFill>
            <a:srgbClr val="48FFD5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6"/>
          <p:cNvSpPr/>
          <p:nvPr/>
        </p:nvSpPr>
        <p:spPr>
          <a:xfrm>
            <a:off x="8512678" y="3496703"/>
            <a:ext cx="229831" cy="122816"/>
          </a:xfrm>
          <a:custGeom>
            <a:avLst/>
            <a:gdLst/>
            <a:ahLst/>
            <a:cxnLst/>
            <a:rect l="l" t="t" r="r" b="b"/>
            <a:pathLst>
              <a:path w="11593" h="6195" extrusionOk="0">
                <a:moveTo>
                  <a:pt x="901" y="1"/>
                </a:moveTo>
                <a:cubicBezTo>
                  <a:pt x="398" y="1"/>
                  <a:pt x="1" y="398"/>
                  <a:pt x="1" y="900"/>
                </a:cubicBezTo>
                <a:lnTo>
                  <a:pt x="5127" y="5943"/>
                </a:lnTo>
                <a:cubicBezTo>
                  <a:pt x="5315" y="6110"/>
                  <a:pt x="5551" y="6194"/>
                  <a:pt x="5789" y="6194"/>
                </a:cubicBezTo>
                <a:cubicBezTo>
                  <a:pt x="6027" y="6194"/>
                  <a:pt x="6267" y="6110"/>
                  <a:pt x="6466" y="5943"/>
                </a:cubicBezTo>
                <a:lnTo>
                  <a:pt x="11593" y="900"/>
                </a:lnTo>
                <a:cubicBezTo>
                  <a:pt x="11593" y="398"/>
                  <a:pt x="11195" y="1"/>
                  <a:pt x="106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6"/>
          <p:cNvSpPr/>
          <p:nvPr/>
        </p:nvSpPr>
        <p:spPr>
          <a:xfrm>
            <a:off x="5108296" y="2254335"/>
            <a:ext cx="274219" cy="111179"/>
          </a:xfrm>
          <a:custGeom>
            <a:avLst/>
            <a:gdLst/>
            <a:ahLst/>
            <a:cxnLst/>
            <a:rect l="l" t="t" r="r" b="b"/>
            <a:pathLst>
              <a:path w="13832" h="5608" extrusionOk="0">
                <a:moveTo>
                  <a:pt x="10588" y="0"/>
                </a:moveTo>
                <a:lnTo>
                  <a:pt x="1" y="5608"/>
                </a:lnTo>
                <a:lnTo>
                  <a:pt x="1296" y="5201"/>
                </a:lnTo>
                <a:lnTo>
                  <a:pt x="1296" y="5201"/>
                </a:lnTo>
                <a:lnTo>
                  <a:pt x="12032" y="2804"/>
                </a:lnTo>
                <a:lnTo>
                  <a:pt x="12764" y="1591"/>
                </a:lnTo>
                <a:lnTo>
                  <a:pt x="13831" y="1256"/>
                </a:lnTo>
                <a:lnTo>
                  <a:pt x="10588" y="0"/>
                </a:ln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6"/>
          <p:cNvSpPr/>
          <p:nvPr/>
        </p:nvSpPr>
        <p:spPr>
          <a:xfrm>
            <a:off x="5108296" y="2229454"/>
            <a:ext cx="191668" cy="136059"/>
          </a:xfrm>
          <a:custGeom>
            <a:avLst/>
            <a:gdLst/>
            <a:ahLst/>
            <a:cxnLst/>
            <a:rect l="l" t="t" r="r" b="b"/>
            <a:pathLst>
              <a:path w="9668" h="6863" extrusionOk="0">
                <a:moveTo>
                  <a:pt x="6926" y="0"/>
                </a:moveTo>
                <a:lnTo>
                  <a:pt x="1" y="6863"/>
                </a:lnTo>
                <a:lnTo>
                  <a:pt x="1" y="6863"/>
                </a:lnTo>
                <a:lnTo>
                  <a:pt x="9667" y="816"/>
                </a:lnTo>
                <a:lnTo>
                  <a:pt x="69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6"/>
          <p:cNvSpPr/>
          <p:nvPr/>
        </p:nvSpPr>
        <p:spPr>
          <a:xfrm>
            <a:off x="8534051" y="2833820"/>
            <a:ext cx="192897" cy="218313"/>
          </a:xfrm>
          <a:custGeom>
            <a:avLst/>
            <a:gdLst/>
            <a:ahLst/>
            <a:cxnLst/>
            <a:rect l="l" t="t" r="r" b="b"/>
            <a:pathLst>
              <a:path w="9730" h="11012" extrusionOk="0">
                <a:moveTo>
                  <a:pt x="8317" y="0"/>
                </a:moveTo>
                <a:cubicBezTo>
                  <a:pt x="7960" y="0"/>
                  <a:pt x="7606" y="147"/>
                  <a:pt x="7365" y="445"/>
                </a:cubicBezTo>
                <a:lnTo>
                  <a:pt x="670" y="8375"/>
                </a:lnTo>
                <a:lnTo>
                  <a:pt x="293" y="9861"/>
                </a:lnTo>
                <a:lnTo>
                  <a:pt x="189" y="10280"/>
                </a:lnTo>
                <a:lnTo>
                  <a:pt x="0" y="11012"/>
                </a:lnTo>
                <a:lnTo>
                  <a:pt x="2574" y="10008"/>
                </a:lnTo>
                <a:lnTo>
                  <a:pt x="9269" y="2077"/>
                </a:lnTo>
                <a:cubicBezTo>
                  <a:pt x="9730" y="1533"/>
                  <a:pt x="9688" y="738"/>
                  <a:pt x="9144" y="299"/>
                </a:cubicBezTo>
                <a:cubicBezTo>
                  <a:pt x="8907" y="100"/>
                  <a:pt x="8611" y="0"/>
                  <a:pt x="83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6"/>
          <p:cNvSpPr/>
          <p:nvPr/>
        </p:nvSpPr>
        <p:spPr>
          <a:xfrm>
            <a:off x="7146286" y="2872406"/>
            <a:ext cx="101643" cy="101643"/>
          </a:xfrm>
          <a:custGeom>
            <a:avLst/>
            <a:gdLst/>
            <a:ahLst/>
            <a:cxnLst/>
            <a:rect l="l" t="t" r="r" b="b"/>
            <a:pathLst>
              <a:path w="5127" h="5127" extrusionOk="0">
                <a:moveTo>
                  <a:pt x="2574" y="2114"/>
                </a:moveTo>
                <a:cubicBezTo>
                  <a:pt x="2804" y="2114"/>
                  <a:pt x="2993" y="2302"/>
                  <a:pt x="2993" y="2532"/>
                </a:cubicBezTo>
                <a:cubicBezTo>
                  <a:pt x="2993" y="2783"/>
                  <a:pt x="2804" y="2951"/>
                  <a:pt x="2574" y="2951"/>
                </a:cubicBezTo>
                <a:cubicBezTo>
                  <a:pt x="2323" y="2951"/>
                  <a:pt x="2156" y="2783"/>
                  <a:pt x="2156" y="2532"/>
                </a:cubicBezTo>
                <a:cubicBezTo>
                  <a:pt x="2156" y="2302"/>
                  <a:pt x="2344" y="2114"/>
                  <a:pt x="2574" y="2114"/>
                </a:cubicBezTo>
                <a:close/>
                <a:moveTo>
                  <a:pt x="2302" y="1"/>
                </a:moveTo>
                <a:lnTo>
                  <a:pt x="2302" y="419"/>
                </a:lnTo>
                <a:cubicBezTo>
                  <a:pt x="2093" y="440"/>
                  <a:pt x="1904" y="503"/>
                  <a:pt x="1737" y="587"/>
                </a:cubicBezTo>
                <a:lnTo>
                  <a:pt x="1528" y="210"/>
                </a:lnTo>
                <a:lnTo>
                  <a:pt x="1047" y="482"/>
                </a:lnTo>
                <a:lnTo>
                  <a:pt x="1256" y="838"/>
                </a:lnTo>
                <a:cubicBezTo>
                  <a:pt x="1109" y="963"/>
                  <a:pt x="942" y="1110"/>
                  <a:pt x="837" y="1256"/>
                </a:cubicBezTo>
                <a:lnTo>
                  <a:pt x="482" y="1047"/>
                </a:lnTo>
                <a:lnTo>
                  <a:pt x="210" y="1528"/>
                </a:lnTo>
                <a:lnTo>
                  <a:pt x="586" y="1737"/>
                </a:lnTo>
                <a:cubicBezTo>
                  <a:pt x="503" y="1905"/>
                  <a:pt x="440" y="2093"/>
                  <a:pt x="419" y="2302"/>
                </a:cubicBezTo>
                <a:lnTo>
                  <a:pt x="0" y="2302"/>
                </a:lnTo>
                <a:lnTo>
                  <a:pt x="0" y="2825"/>
                </a:lnTo>
                <a:lnTo>
                  <a:pt x="419" y="2825"/>
                </a:lnTo>
                <a:cubicBezTo>
                  <a:pt x="440" y="3035"/>
                  <a:pt x="503" y="3223"/>
                  <a:pt x="586" y="3411"/>
                </a:cubicBezTo>
                <a:lnTo>
                  <a:pt x="210" y="3620"/>
                </a:lnTo>
                <a:lnTo>
                  <a:pt x="482" y="4081"/>
                </a:lnTo>
                <a:lnTo>
                  <a:pt x="837" y="3872"/>
                </a:lnTo>
                <a:cubicBezTo>
                  <a:pt x="963" y="4039"/>
                  <a:pt x="1109" y="4185"/>
                  <a:pt x="1256" y="4290"/>
                </a:cubicBezTo>
                <a:lnTo>
                  <a:pt x="1047" y="4667"/>
                </a:lnTo>
                <a:lnTo>
                  <a:pt x="1528" y="4918"/>
                </a:lnTo>
                <a:lnTo>
                  <a:pt x="1737" y="4562"/>
                </a:lnTo>
                <a:cubicBezTo>
                  <a:pt x="1904" y="4625"/>
                  <a:pt x="2093" y="4688"/>
                  <a:pt x="2302" y="4708"/>
                </a:cubicBezTo>
                <a:lnTo>
                  <a:pt x="2302" y="5127"/>
                </a:lnTo>
                <a:lnTo>
                  <a:pt x="2825" y="5127"/>
                </a:lnTo>
                <a:lnTo>
                  <a:pt x="2825" y="4708"/>
                </a:lnTo>
                <a:cubicBezTo>
                  <a:pt x="3034" y="4688"/>
                  <a:pt x="3223" y="4625"/>
                  <a:pt x="3411" y="4562"/>
                </a:cubicBezTo>
                <a:lnTo>
                  <a:pt x="3620" y="4918"/>
                </a:lnTo>
                <a:lnTo>
                  <a:pt x="4081" y="4667"/>
                </a:lnTo>
                <a:lnTo>
                  <a:pt x="3871" y="4290"/>
                </a:lnTo>
                <a:cubicBezTo>
                  <a:pt x="4039" y="4164"/>
                  <a:pt x="4185" y="4039"/>
                  <a:pt x="4290" y="3872"/>
                </a:cubicBezTo>
                <a:lnTo>
                  <a:pt x="4666" y="4081"/>
                </a:lnTo>
                <a:lnTo>
                  <a:pt x="4917" y="3620"/>
                </a:lnTo>
                <a:lnTo>
                  <a:pt x="4562" y="3411"/>
                </a:lnTo>
                <a:cubicBezTo>
                  <a:pt x="4625" y="3223"/>
                  <a:pt x="4687" y="3035"/>
                  <a:pt x="4708" y="2825"/>
                </a:cubicBezTo>
                <a:lnTo>
                  <a:pt x="5127" y="2825"/>
                </a:lnTo>
                <a:lnTo>
                  <a:pt x="5127" y="2302"/>
                </a:lnTo>
                <a:lnTo>
                  <a:pt x="4708" y="2302"/>
                </a:lnTo>
                <a:cubicBezTo>
                  <a:pt x="4687" y="2093"/>
                  <a:pt x="4625" y="1905"/>
                  <a:pt x="4562" y="1737"/>
                </a:cubicBezTo>
                <a:lnTo>
                  <a:pt x="4917" y="1528"/>
                </a:lnTo>
                <a:lnTo>
                  <a:pt x="4666" y="1047"/>
                </a:lnTo>
                <a:lnTo>
                  <a:pt x="4290" y="1256"/>
                </a:lnTo>
                <a:cubicBezTo>
                  <a:pt x="4164" y="1110"/>
                  <a:pt x="4039" y="942"/>
                  <a:pt x="3871" y="838"/>
                </a:cubicBezTo>
                <a:lnTo>
                  <a:pt x="4081" y="482"/>
                </a:lnTo>
                <a:lnTo>
                  <a:pt x="3620" y="210"/>
                </a:lnTo>
                <a:lnTo>
                  <a:pt x="3411" y="587"/>
                </a:lnTo>
                <a:cubicBezTo>
                  <a:pt x="3223" y="503"/>
                  <a:pt x="3034" y="440"/>
                  <a:pt x="2825" y="419"/>
                </a:cubicBezTo>
                <a:lnTo>
                  <a:pt x="28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6"/>
          <p:cNvSpPr/>
          <p:nvPr/>
        </p:nvSpPr>
        <p:spPr>
          <a:xfrm>
            <a:off x="7125132" y="2984815"/>
            <a:ext cx="143533" cy="143969"/>
          </a:xfrm>
          <a:custGeom>
            <a:avLst/>
            <a:gdLst/>
            <a:ahLst/>
            <a:cxnLst/>
            <a:rect l="l" t="t" r="r" b="b"/>
            <a:pathLst>
              <a:path w="7240" h="7262" extrusionOk="0">
                <a:moveTo>
                  <a:pt x="3641" y="3014"/>
                </a:moveTo>
                <a:cubicBezTo>
                  <a:pt x="3976" y="3014"/>
                  <a:pt x="4248" y="3286"/>
                  <a:pt x="4248" y="3621"/>
                </a:cubicBezTo>
                <a:cubicBezTo>
                  <a:pt x="4248" y="3956"/>
                  <a:pt x="3976" y="4228"/>
                  <a:pt x="3641" y="4228"/>
                </a:cubicBezTo>
                <a:cubicBezTo>
                  <a:pt x="3306" y="4228"/>
                  <a:pt x="3034" y="3956"/>
                  <a:pt x="3034" y="3621"/>
                </a:cubicBezTo>
                <a:cubicBezTo>
                  <a:pt x="3034" y="3307"/>
                  <a:pt x="3306" y="3014"/>
                  <a:pt x="3641" y="3014"/>
                </a:cubicBezTo>
                <a:close/>
                <a:moveTo>
                  <a:pt x="3244" y="1"/>
                </a:moveTo>
                <a:lnTo>
                  <a:pt x="3244" y="608"/>
                </a:lnTo>
                <a:cubicBezTo>
                  <a:pt x="2951" y="629"/>
                  <a:pt x="2699" y="712"/>
                  <a:pt x="2427" y="817"/>
                </a:cubicBezTo>
                <a:lnTo>
                  <a:pt x="2135" y="294"/>
                </a:lnTo>
                <a:lnTo>
                  <a:pt x="1486" y="670"/>
                </a:lnTo>
                <a:lnTo>
                  <a:pt x="1779" y="1194"/>
                </a:lnTo>
                <a:cubicBezTo>
                  <a:pt x="1549" y="1361"/>
                  <a:pt x="1360" y="1549"/>
                  <a:pt x="1172" y="1779"/>
                </a:cubicBezTo>
                <a:lnTo>
                  <a:pt x="649" y="1507"/>
                </a:lnTo>
                <a:lnTo>
                  <a:pt x="293" y="2156"/>
                </a:lnTo>
                <a:lnTo>
                  <a:pt x="816" y="2449"/>
                </a:lnTo>
                <a:cubicBezTo>
                  <a:pt x="712" y="2700"/>
                  <a:pt x="628" y="2972"/>
                  <a:pt x="607" y="3244"/>
                </a:cubicBezTo>
                <a:lnTo>
                  <a:pt x="0" y="3244"/>
                </a:lnTo>
                <a:lnTo>
                  <a:pt x="0" y="4018"/>
                </a:lnTo>
                <a:lnTo>
                  <a:pt x="607" y="4018"/>
                </a:lnTo>
                <a:cubicBezTo>
                  <a:pt x="628" y="4290"/>
                  <a:pt x="712" y="4562"/>
                  <a:pt x="816" y="4813"/>
                </a:cubicBezTo>
                <a:lnTo>
                  <a:pt x="293" y="5106"/>
                </a:lnTo>
                <a:lnTo>
                  <a:pt x="649" y="5755"/>
                </a:lnTo>
                <a:lnTo>
                  <a:pt x="1172" y="5483"/>
                </a:lnTo>
                <a:cubicBezTo>
                  <a:pt x="1360" y="5713"/>
                  <a:pt x="1549" y="5901"/>
                  <a:pt x="1779" y="6069"/>
                </a:cubicBezTo>
                <a:lnTo>
                  <a:pt x="1486" y="6592"/>
                </a:lnTo>
                <a:lnTo>
                  <a:pt x="2135" y="6969"/>
                </a:lnTo>
                <a:lnTo>
                  <a:pt x="2427" y="6445"/>
                </a:lnTo>
                <a:cubicBezTo>
                  <a:pt x="2699" y="6550"/>
                  <a:pt x="2951" y="6634"/>
                  <a:pt x="3244" y="6655"/>
                </a:cubicBezTo>
                <a:lnTo>
                  <a:pt x="3244" y="7261"/>
                </a:lnTo>
                <a:lnTo>
                  <a:pt x="3997" y="7261"/>
                </a:lnTo>
                <a:lnTo>
                  <a:pt x="3997" y="6655"/>
                </a:lnTo>
                <a:cubicBezTo>
                  <a:pt x="4290" y="6634"/>
                  <a:pt x="4562" y="6550"/>
                  <a:pt x="4813" y="6445"/>
                </a:cubicBezTo>
                <a:lnTo>
                  <a:pt x="5106" y="6969"/>
                </a:lnTo>
                <a:lnTo>
                  <a:pt x="5754" y="6592"/>
                </a:lnTo>
                <a:lnTo>
                  <a:pt x="5461" y="6069"/>
                </a:lnTo>
                <a:cubicBezTo>
                  <a:pt x="5692" y="5901"/>
                  <a:pt x="5880" y="5713"/>
                  <a:pt x="6068" y="5483"/>
                </a:cubicBezTo>
                <a:lnTo>
                  <a:pt x="6591" y="5755"/>
                </a:lnTo>
                <a:lnTo>
                  <a:pt x="6968" y="5106"/>
                </a:lnTo>
                <a:lnTo>
                  <a:pt x="6445" y="4813"/>
                </a:lnTo>
                <a:cubicBezTo>
                  <a:pt x="6529" y="4562"/>
                  <a:pt x="6612" y="4290"/>
                  <a:pt x="6654" y="4018"/>
                </a:cubicBezTo>
                <a:lnTo>
                  <a:pt x="7240" y="4018"/>
                </a:lnTo>
                <a:lnTo>
                  <a:pt x="7240" y="3244"/>
                </a:lnTo>
                <a:lnTo>
                  <a:pt x="6654" y="3244"/>
                </a:lnTo>
                <a:cubicBezTo>
                  <a:pt x="6612" y="2972"/>
                  <a:pt x="6549" y="2700"/>
                  <a:pt x="6445" y="2449"/>
                </a:cubicBezTo>
                <a:lnTo>
                  <a:pt x="6968" y="2156"/>
                </a:lnTo>
                <a:lnTo>
                  <a:pt x="6591" y="1507"/>
                </a:lnTo>
                <a:lnTo>
                  <a:pt x="6068" y="1779"/>
                </a:lnTo>
                <a:cubicBezTo>
                  <a:pt x="5880" y="1549"/>
                  <a:pt x="5712" y="1361"/>
                  <a:pt x="5461" y="1194"/>
                </a:cubicBezTo>
                <a:lnTo>
                  <a:pt x="5754" y="670"/>
                </a:lnTo>
                <a:lnTo>
                  <a:pt x="5106" y="294"/>
                </a:lnTo>
                <a:lnTo>
                  <a:pt x="4813" y="817"/>
                </a:lnTo>
                <a:cubicBezTo>
                  <a:pt x="4562" y="712"/>
                  <a:pt x="4290" y="629"/>
                  <a:pt x="3997" y="608"/>
                </a:cubicBezTo>
                <a:lnTo>
                  <a:pt x="39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6"/>
          <p:cNvSpPr/>
          <p:nvPr/>
        </p:nvSpPr>
        <p:spPr>
          <a:xfrm>
            <a:off x="7071624" y="2372136"/>
            <a:ext cx="8307" cy="12470"/>
          </a:xfrm>
          <a:custGeom>
            <a:avLst/>
            <a:gdLst/>
            <a:ahLst/>
            <a:cxnLst/>
            <a:rect l="l" t="t" r="r" b="b"/>
            <a:pathLst>
              <a:path w="419" h="629" extrusionOk="0">
                <a:moveTo>
                  <a:pt x="84" y="1"/>
                </a:moveTo>
                <a:lnTo>
                  <a:pt x="0" y="566"/>
                </a:lnTo>
                <a:lnTo>
                  <a:pt x="356" y="628"/>
                </a:lnTo>
                <a:lnTo>
                  <a:pt x="419" y="22"/>
                </a:lnTo>
                <a:lnTo>
                  <a:pt x="84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6"/>
          <p:cNvSpPr/>
          <p:nvPr/>
        </p:nvSpPr>
        <p:spPr>
          <a:xfrm>
            <a:off x="7073686" y="2351816"/>
            <a:ext cx="7910" cy="12054"/>
          </a:xfrm>
          <a:custGeom>
            <a:avLst/>
            <a:gdLst/>
            <a:ahLst/>
            <a:cxnLst/>
            <a:rect l="l" t="t" r="r" b="b"/>
            <a:pathLst>
              <a:path w="399" h="608" extrusionOk="0">
                <a:moveTo>
                  <a:pt x="64" y="1"/>
                </a:moveTo>
                <a:lnTo>
                  <a:pt x="1" y="586"/>
                </a:lnTo>
                <a:lnTo>
                  <a:pt x="377" y="607"/>
                </a:lnTo>
                <a:lnTo>
                  <a:pt x="398" y="21"/>
                </a:lnTo>
                <a:lnTo>
                  <a:pt x="64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6"/>
          <p:cNvSpPr/>
          <p:nvPr/>
        </p:nvSpPr>
        <p:spPr>
          <a:xfrm>
            <a:off x="7075351" y="2331495"/>
            <a:ext cx="7494" cy="11637"/>
          </a:xfrm>
          <a:custGeom>
            <a:avLst/>
            <a:gdLst/>
            <a:ahLst/>
            <a:cxnLst/>
            <a:rect l="l" t="t" r="r" b="b"/>
            <a:pathLst>
              <a:path w="378" h="587" extrusionOk="0">
                <a:moveTo>
                  <a:pt x="1" y="0"/>
                </a:moveTo>
                <a:lnTo>
                  <a:pt x="1" y="586"/>
                </a:lnTo>
                <a:lnTo>
                  <a:pt x="335" y="586"/>
                </a:lnTo>
                <a:lnTo>
                  <a:pt x="377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6"/>
          <p:cNvSpPr/>
          <p:nvPr/>
        </p:nvSpPr>
        <p:spPr>
          <a:xfrm>
            <a:off x="7059174" y="2432960"/>
            <a:ext cx="9972" cy="12629"/>
          </a:xfrm>
          <a:custGeom>
            <a:avLst/>
            <a:gdLst/>
            <a:ahLst/>
            <a:cxnLst/>
            <a:rect l="l" t="t" r="r" b="b"/>
            <a:pathLst>
              <a:path w="503" h="637" extrusionOk="0">
                <a:moveTo>
                  <a:pt x="168" y="1"/>
                </a:moveTo>
                <a:cubicBezTo>
                  <a:pt x="167" y="1"/>
                  <a:pt x="163" y="24"/>
                  <a:pt x="147" y="71"/>
                </a:cubicBezTo>
                <a:cubicBezTo>
                  <a:pt x="105" y="113"/>
                  <a:pt x="105" y="197"/>
                  <a:pt x="84" y="260"/>
                </a:cubicBezTo>
                <a:cubicBezTo>
                  <a:pt x="42" y="385"/>
                  <a:pt x="0" y="532"/>
                  <a:pt x="0" y="532"/>
                </a:cubicBezTo>
                <a:lnTo>
                  <a:pt x="356" y="636"/>
                </a:lnTo>
                <a:cubicBezTo>
                  <a:pt x="356" y="636"/>
                  <a:pt x="398" y="511"/>
                  <a:pt x="419" y="364"/>
                </a:cubicBezTo>
                <a:cubicBezTo>
                  <a:pt x="461" y="281"/>
                  <a:pt x="482" y="218"/>
                  <a:pt x="482" y="176"/>
                </a:cubicBezTo>
                <a:cubicBezTo>
                  <a:pt x="482" y="113"/>
                  <a:pt x="503" y="92"/>
                  <a:pt x="503" y="92"/>
                </a:cubicBezTo>
                <a:lnTo>
                  <a:pt x="168" y="9"/>
                </a:lnTo>
                <a:cubicBezTo>
                  <a:pt x="168" y="3"/>
                  <a:pt x="168" y="1"/>
                  <a:pt x="168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6"/>
          <p:cNvSpPr/>
          <p:nvPr/>
        </p:nvSpPr>
        <p:spPr>
          <a:xfrm>
            <a:off x="7064566" y="2412382"/>
            <a:ext cx="9139" cy="13283"/>
          </a:xfrm>
          <a:custGeom>
            <a:avLst/>
            <a:gdLst/>
            <a:ahLst/>
            <a:cxnLst/>
            <a:rect l="l" t="t" r="r" b="b"/>
            <a:pathLst>
              <a:path w="461" h="670" extrusionOk="0">
                <a:moveTo>
                  <a:pt x="126" y="0"/>
                </a:moveTo>
                <a:cubicBezTo>
                  <a:pt x="126" y="0"/>
                  <a:pt x="105" y="147"/>
                  <a:pt x="42" y="293"/>
                </a:cubicBezTo>
                <a:cubicBezTo>
                  <a:pt x="21" y="419"/>
                  <a:pt x="0" y="586"/>
                  <a:pt x="0" y="586"/>
                </a:cubicBezTo>
                <a:lnTo>
                  <a:pt x="335" y="670"/>
                </a:lnTo>
                <a:cubicBezTo>
                  <a:pt x="335" y="670"/>
                  <a:pt x="356" y="523"/>
                  <a:pt x="419" y="377"/>
                </a:cubicBezTo>
                <a:cubicBezTo>
                  <a:pt x="440" y="251"/>
                  <a:pt x="461" y="84"/>
                  <a:pt x="461" y="84"/>
                </a:cubicBezTo>
                <a:lnTo>
                  <a:pt x="126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6"/>
          <p:cNvSpPr/>
          <p:nvPr/>
        </p:nvSpPr>
        <p:spPr>
          <a:xfrm>
            <a:off x="7068710" y="2392477"/>
            <a:ext cx="8743" cy="12450"/>
          </a:xfrm>
          <a:custGeom>
            <a:avLst/>
            <a:gdLst/>
            <a:ahLst/>
            <a:cxnLst/>
            <a:rect l="l" t="t" r="r" b="b"/>
            <a:pathLst>
              <a:path w="441" h="628" extrusionOk="0">
                <a:moveTo>
                  <a:pt x="105" y="0"/>
                </a:moveTo>
                <a:lnTo>
                  <a:pt x="1" y="565"/>
                </a:lnTo>
                <a:lnTo>
                  <a:pt x="336" y="628"/>
                </a:lnTo>
                <a:lnTo>
                  <a:pt x="440" y="42"/>
                </a:lnTo>
                <a:lnTo>
                  <a:pt x="105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6"/>
          <p:cNvSpPr/>
          <p:nvPr/>
        </p:nvSpPr>
        <p:spPr>
          <a:xfrm>
            <a:off x="7038437" y="2490771"/>
            <a:ext cx="11221" cy="12886"/>
          </a:xfrm>
          <a:custGeom>
            <a:avLst/>
            <a:gdLst/>
            <a:ahLst/>
            <a:cxnLst/>
            <a:rect l="l" t="t" r="r" b="b"/>
            <a:pathLst>
              <a:path w="566" h="650" extrusionOk="0">
                <a:moveTo>
                  <a:pt x="251" y="1"/>
                </a:moveTo>
                <a:cubicBezTo>
                  <a:pt x="251" y="1"/>
                  <a:pt x="210" y="22"/>
                  <a:pt x="210" y="85"/>
                </a:cubicBezTo>
                <a:cubicBezTo>
                  <a:pt x="189" y="126"/>
                  <a:pt x="168" y="189"/>
                  <a:pt x="147" y="252"/>
                </a:cubicBezTo>
                <a:cubicBezTo>
                  <a:pt x="84" y="398"/>
                  <a:pt x="0" y="524"/>
                  <a:pt x="0" y="524"/>
                </a:cubicBezTo>
                <a:lnTo>
                  <a:pt x="314" y="650"/>
                </a:lnTo>
                <a:cubicBezTo>
                  <a:pt x="314" y="650"/>
                  <a:pt x="377" y="524"/>
                  <a:pt x="461" y="398"/>
                </a:cubicBezTo>
                <a:cubicBezTo>
                  <a:pt x="482" y="315"/>
                  <a:pt x="502" y="252"/>
                  <a:pt x="523" y="210"/>
                </a:cubicBezTo>
                <a:cubicBezTo>
                  <a:pt x="565" y="168"/>
                  <a:pt x="565" y="126"/>
                  <a:pt x="565" y="126"/>
                </a:cubicBezTo>
                <a:lnTo>
                  <a:pt x="251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6"/>
          <p:cNvSpPr/>
          <p:nvPr/>
        </p:nvSpPr>
        <p:spPr>
          <a:xfrm>
            <a:off x="7046307" y="2471699"/>
            <a:ext cx="10388" cy="12886"/>
          </a:xfrm>
          <a:custGeom>
            <a:avLst/>
            <a:gdLst/>
            <a:ahLst/>
            <a:cxnLst/>
            <a:rect l="l" t="t" r="r" b="b"/>
            <a:pathLst>
              <a:path w="524" h="650" extrusionOk="0">
                <a:moveTo>
                  <a:pt x="189" y="0"/>
                </a:moveTo>
                <a:lnTo>
                  <a:pt x="192" y="1"/>
                </a:lnTo>
                <a:lnTo>
                  <a:pt x="192" y="1"/>
                </a:lnTo>
                <a:cubicBezTo>
                  <a:pt x="191" y="1"/>
                  <a:pt x="190" y="0"/>
                  <a:pt x="189" y="0"/>
                </a:cubicBezTo>
                <a:close/>
                <a:moveTo>
                  <a:pt x="192" y="1"/>
                </a:moveTo>
                <a:cubicBezTo>
                  <a:pt x="206" y="14"/>
                  <a:pt x="165" y="133"/>
                  <a:pt x="105" y="252"/>
                </a:cubicBezTo>
                <a:lnTo>
                  <a:pt x="1" y="524"/>
                </a:lnTo>
                <a:lnTo>
                  <a:pt x="315" y="649"/>
                </a:lnTo>
                <a:lnTo>
                  <a:pt x="419" y="398"/>
                </a:lnTo>
                <a:lnTo>
                  <a:pt x="524" y="126"/>
                </a:lnTo>
                <a:lnTo>
                  <a:pt x="192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6"/>
          <p:cNvSpPr/>
          <p:nvPr/>
        </p:nvSpPr>
        <p:spPr>
          <a:xfrm>
            <a:off x="7052949" y="2451378"/>
            <a:ext cx="10388" cy="13699"/>
          </a:xfrm>
          <a:custGeom>
            <a:avLst/>
            <a:gdLst/>
            <a:ahLst/>
            <a:cxnLst/>
            <a:rect l="l" t="t" r="r" b="b"/>
            <a:pathLst>
              <a:path w="524" h="691" extrusionOk="0">
                <a:moveTo>
                  <a:pt x="189" y="0"/>
                </a:moveTo>
                <a:cubicBezTo>
                  <a:pt x="189" y="63"/>
                  <a:pt x="168" y="188"/>
                  <a:pt x="105" y="314"/>
                </a:cubicBezTo>
                <a:lnTo>
                  <a:pt x="1" y="586"/>
                </a:lnTo>
                <a:lnTo>
                  <a:pt x="356" y="691"/>
                </a:lnTo>
                <a:cubicBezTo>
                  <a:pt x="356" y="691"/>
                  <a:pt x="398" y="544"/>
                  <a:pt x="461" y="398"/>
                </a:cubicBezTo>
                <a:cubicBezTo>
                  <a:pt x="503" y="272"/>
                  <a:pt x="524" y="105"/>
                  <a:pt x="524" y="105"/>
                </a:cubicBezTo>
                <a:lnTo>
                  <a:pt x="189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6"/>
          <p:cNvSpPr/>
          <p:nvPr/>
        </p:nvSpPr>
        <p:spPr>
          <a:xfrm>
            <a:off x="7009393" y="2545112"/>
            <a:ext cx="12054" cy="13719"/>
          </a:xfrm>
          <a:custGeom>
            <a:avLst/>
            <a:gdLst/>
            <a:ahLst/>
            <a:cxnLst/>
            <a:rect l="l" t="t" r="r" b="b"/>
            <a:pathLst>
              <a:path w="608" h="692" extrusionOk="0">
                <a:moveTo>
                  <a:pt x="315" y="1"/>
                </a:moveTo>
                <a:lnTo>
                  <a:pt x="168" y="273"/>
                </a:lnTo>
                <a:cubicBezTo>
                  <a:pt x="84" y="398"/>
                  <a:pt x="1" y="503"/>
                  <a:pt x="1" y="503"/>
                </a:cubicBezTo>
                <a:lnTo>
                  <a:pt x="294" y="691"/>
                </a:lnTo>
                <a:cubicBezTo>
                  <a:pt x="294" y="691"/>
                  <a:pt x="377" y="545"/>
                  <a:pt x="461" y="440"/>
                </a:cubicBezTo>
                <a:lnTo>
                  <a:pt x="607" y="189"/>
                </a:lnTo>
                <a:lnTo>
                  <a:pt x="315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6"/>
          <p:cNvSpPr/>
          <p:nvPr/>
        </p:nvSpPr>
        <p:spPr>
          <a:xfrm>
            <a:off x="7020594" y="2528062"/>
            <a:ext cx="11637" cy="13759"/>
          </a:xfrm>
          <a:custGeom>
            <a:avLst/>
            <a:gdLst/>
            <a:ahLst/>
            <a:cxnLst/>
            <a:rect l="l" t="t" r="r" b="b"/>
            <a:pathLst>
              <a:path w="587" h="694" extrusionOk="0">
                <a:moveTo>
                  <a:pt x="268" y="1"/>
                </a:moveTo>
                <a:cubicBezTo>
                  <a:pt x="245" y="1"/>
                  <a:pt x="204" y="117"/>
                  <a:pt x="126" y="233"/>
                </a:cubicBezTo>
                <a:cubicBezTo>
                  <a:pt x="42" y="380"/>
                  <a:pt x="1" y="505"/>
                  <a:pt x="1" y="505"/>
                </a:cubicBezTo>
                <a:lnTo>
                  <a:pt x="314" y="694"/>
                </a:lnTo>
                <a:lnTo>
                  <a:pt x="461" y="422"/>
                </a:lnTo>
                <a:cubicBezTo>
                  <a:pt x="545" y="296"/>
                  <a:pt x="586" y="170"/>
                  <a:pt x="586" y="170"/>
                </a:cubicBezTo>
                <a:lnTo>
                  <a:pt x="273" y="3"/>
                </a:lnTo>
                <a:cubicBezTo>
                  <a:pt x="271" y="1"/>
                  <a:pt x="269" y="1"/>
                  <a:pt x="268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6"/>
          <p:cNvSpPr/>
          <p:nvPr/>
        </p:nvSpPr>
        <p:spPr>
          <a:xfrm>
            <a:off x="7029714" y="2509446"/>
            <a:ext cx="11637" cy="13699"/>
          </a:xfrm>
          <a:custGeom>
            <a:avLst/>
            <a:gdLst/>
            <a:ahLst/>
            <a:cxnLst/>
            <a:rect l="l" t="t" r="r" b="b"/>
            <a:pathLst>
              <a:path w="587" h="691" extrusionOk="0">
                <a:moveTo>
                  <a:pt x="273" y="0"/>
                </a:moveTo>
                <a:cubicBezTo>
                  <a:pt x="273" y="0"/>
                  <a:pt x="210" y="126"/>
                  <a:pt x="126" y="272"/>
                </a:cubicBezTo>
                <a:cubicBezTo>
                  <a:pt x="64" y="398"/>
                  <a:pt x="1" y="524"/>
                  <a:pt x="1" y="524"/>
                </a:cubicBezTo>
                <a:lnTo>
                  <a:pt x="315" y="691"/>
                </a:lnTo>
                <a:cubicBezTo>
                  <a:pt x="315" y="691"/>
                  <a:pt x="398" y="544"/>
                  <a:pt x="440" y="419"/>
                </a:cubicBezTo>
                <a:cubicBezTo>
                  <a:pt x="524" y="293"/>
                  <a:pt x="587" y="168"/>
                  <a:pt x="587" y="168"/>
                </a:cubicBezTo>
                <a:lnTo>
                  <a:pt x="273" y="0"/>
                </a:lnTo>
                <a:close/>
              </a:path>
            </a:pathLst>
          </a:custGeom>
          <a:solidFill>
            <a:srgbClr val="1EFFC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6"/>
          <p:cNvSpPr/>
          <p:nvPr/>
        </p:nvSpPr>
        <p:spPr>
          <a:xfrm>
            <a:off x="6973727" y="2596142"/>
            <a:ext cx="12450" cy="12886"/>
          </a:xfrm>
          <a:custGeom>
            <a:avLst/>
            <a:gdLst/>
            <a:ahLst/>
            <a:cxnLst/>
            <a:rect l="l" t="t" r="r" b="b"/>
            <a:pathLst>
              <a:path w="628" h="650" extrusionOk="0">
                <a:moveTo>
                  <a:pt x="377" y="1"/>
                </a:moveTo>
                <a:cubicBezTo>
                  <a:pt x="377" y="1"/>
                  <a:pt x="272" y="105"/>
                  <a:pt x="189" y="210"/>
                </a:cubicBezTo>
                <a:cubicBezTo>
                  <a:pt x="84" y="314"/>
                  <a:pt x="0" y="419"/>
                  <a:pt x="0" y="419"/>
                </a:cubicBezTo>
                <a:lnTo>
                  <a:pt x="272" y="649"/>
                </a:lnTo>
                <a:cubicBezTo>
                  <a:pt x="272" y="649"/>
                  <a:pt x="377" y="545"/>
                  <a:pt x="440" y="440"/>
                </a:cubicBezTo>
                <a:cubicBezTo>
                  <a:pt x="523" y="335"/>
                  <a:pt x="628" y="210"/>
                  <a:pt x="628" y="210"/>
                </a:cubicBezTo>
                <a:lnTo>
                  <a:pt x="377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6"/>
          <p:cNvSpPr/>
          <p:nvPr/>
        </p:nvSpPr>
        <p:spPr>
          <a:xfrm>
            <a:off x="6986158" y="2579548"/>
            <a:ext cx="12886" cy="13303"/>
          </a:xfrm>
          <a:custGeom>
            <a:avLst/>
            <a:gdLst/>
            <a:ahLst/>
            <a:cxnLst/>
            <a:rect l="l" t="t" r="r" b="b"/>
            <a:pathLst>
              <a:path w="650" h="671" extrusionOk="0">
                <a:moveTo>
                  <a:pt x="378" y="1"/>
                </a:moveTo>
                <a:cubicBezTo>
                  <a:pt x="378" y="1"/>
                  <a:pt x="273" y="126"/>
                  <a:pt x="189" y="231"/>
                </a:cubicBezTo>
                <a:cubicBezTo>
                  <a:pt x="106" y="335"/>
                  <a:pt x="1" y="461"/>
                  <a:pt x="1" y="461"/>
                </a:cubicBezTo>
                <a:lnTo>
                  <a:pt x="294" y="670"/>
                </a:lnTo>
                <a:cubicBezTo>
                  <a:pt x="294" y="670"/>
                  <a:pt x="378" y="566"/>
                  <a:pt x="482" y="440"/>
                </a:cubicBezTo>
                <a:cubicBezTo>
                  <a:pt x="545" y="314"/>
                  <a:pt x="650" y="210"/>
                  <a:pt x="650" y="210"/>
                </a:cubicBezTo>
                <a:lnTo>
                  <a:pt x="378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6"/>
          <p:cNvSpPr/>
          <p:nvPr/>
        </p:nvSpPr>
        <p:spPr>
          <a:xfrm>
            <a:off x="6998608" y="2563331"/>
            <a:ext cx="12054" cy="12926"/>
          </a:xfrm>
          <a:custGeom>
            <a:avLst/>
            <a:gdLst/>
            <a:ahLst/>
            <a:cxnLst/>
            <a:rect l="l" t="t" r="r" b="b"/>
            <a:pathLst>
              <a:path w="608" h="652" extrusionOk="0">
                <a:moveTo>
                  <a:pt x="313" y="0"/>
                </a:moveTo>
                <a:cubicBezTo>
                  <a:pt x="302" y="0"/>
                  <a:pt x="226" y="115"/>
                  <a:pt x="168" y="212"/>
                </a:cubicBezTo>
                <a:cubicBezTo>
                  <a:pt x="84" y="316"/>
                  <a:pt x="1" y="442"/>
                  <a:pt x="1" y="442"/>
                </a:cubicBezTo>
                <a:lnTo>
                  <a:pt x="294" y="651"/>
                </a:lnTo>
                <a:cubicBezTo>
                  <a:pt x="294" y="651"/>
                  <a:pt x="377" y="526"/>
                  <a:pt x="440" y="421"/>
                </a:cubicBezTo>
                <a:cubicBezTo>
                  <a:pt x="524" y="295"/>
                  <a:pt x="607" y="191"/>
                  <a:pt x="607" y="191"/>
                </a:cubicBezTo>
                <a:lnTo>
                  <a:pt x="314" y="3"/>
                </a:lnTo>
                <a:cubicBezTo>
                  <a:pt x="314" y="1"/>
                  <a:pt x="314" y="0"/>
                  <a:pt x="313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6"/>
          <p:cNvSpPr/>
          <p:nvPr/>
        </p:nvSpPr>
        <p:spPr>
          <a:xfrm>
            <a:off x="6930588" y="2640530"/>
            <a:ext cx="13283" cy="13283"/>
          </a:xfrm>
          <a:custGeom>
            <a:avLst/>
            <a:gdLst/>
            <a:ahLst/>
            <a:cxnLst/>
            <a:rect l="l" t="t" r="r" b="b"/>
            <a:pathLst>
              <a:path w="670" h="670" extrusionOk="0">
                <a:moveTo>
                  <a:pt x="419" y="0"/>
                </a:moveTo>
                <a:lnTo>
                  <a:pt x="209" y="210"/>
                </a:lnTo>
                <a:cubicBezTo>
                  <a:pt x="105" y="314"/>
                  <a:pt x="0" y="398"/>
                  <a:pt x="0" y="398"/>
                </a:cubicBezTo>
                <a:lnTo>
                  <a:pt x="251" y="670"/>
                </a:lnTo>
                <a:cubicBezTo>
                  <a:pt x="251" y="670"/>
                  <a:pt x="335" y="565"/>
                  <a:pt x="460" y="482"/>
                </a:cubicBezTo>
                <a:lnTo>
                  <a:pt x="670" y="272"/>
                </a:lnTo>
                <a:lnTo>
                  <a:pt x="419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6"/>
          <p:cNvSpPr/>
          <p:nvPr/>
        </p:nvSpPr>
        <p:spPr>
          <a:xfrm>
            <a:off x="6945932" y="2627208"/>
            <a:ext cx="12866" cy="12926"/>
          </a:xfrm>
          <a:custGeom>
            <a:avLst/>
            <a:gdLst/>
            <a:ahLst/>
            <a:cxnLst/>
            <a:rect l="l" t="t" r="r" b="b"/>
            <a:pathLst>
              <a:path w="649" h="652" extrusionOk="0">
                <a:moveTo>
                  <a:pt x="375" y="0"/>
                </a:moveTo>
                <a:cubicBezTo>
                  <a:pt x="359" y="0"/>
                  <a:pt x="267" y="94"/>
                  <a:pt x="210" y="170"/>
                </a:cubicBezTo>
                <a:lnTo>
                  <a:pt x="0" y="400"/>
                </a:lnTo>
                <a:lnTo>
                  <a:pt x="231" y="651"/>
                </a:lnTo>
                <a:lnTo>
                  <a:pt x="440" y="442"/>
                </a:lnTo>
                <a:lnTo>
                  <a:pt x="649" y="233"/>
                </a:lnTo>
                <a:lnTo>
                  <a:pt x="377" y="3"/>
                </a:lnTo>
                <a:cubicBezTo>
                  <a:pt x="377" y="1"/>
                  <a:pt x="376" y="0"/>
                  <a:pt x="375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6"/>
          <p:cNvSpPr/>
          <p:nvPr/>
        </p:nvSpPr>
        <p:spPr>
          <a:xfrm>
            <a:off x="6959612" y="2611487"/>
            <a:ext cx="13303" cy="13303"/>
          </a:xfrm>
          <a:custGeom>
            <a:avLst/>
            <a:gdLst/>
            <a:ahLst/>
            <a:cxnLst/>
            <a:rect l="l" t="t" r="r" b="b"/>
            <a:pathLst>
              <a:path w="671" h="671" extrusionOk="0">
                <a:moveTo>
                  <a:pt x="398" y="1"/>
                </a:moveTo>
                <a:cubicBezTo>
                  <a:pt x="398" y="1"/>
                  <a:pt x="294" y="105"/>
                  <a:pt x="210" y="210"/>
                </a:cubicBezTo>
                <a:lnTo>
                  <a:pt x="1" y="419"/>
                </a:lnTo>
                <a:lnTo>
                  <a:pt x="273" y="670"/>
                </a:lnTo>
                <a:lnTo>
                  <a:pt x="482" y="440"/>
                </a:lnTo>
                <a:cubicBezTo>
                  <a:pt x="587" y="356"/>
                  <a:pt x="670" y="231"/>
                  <a:pt x="670" y="231"/>
                </a:cubicBezTo>
                <a:lnTo>
                  <a:pt x="398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6"/>
          <p:cNvSpPr/>
          <p:nvPr/>
        </p:nvSpPr>
        <p:spPr>
          <a:xfrm>
            <a:off x="6882056" y="2679527"/>
            <a:ext cx="12866" cy="12034"/>
          </a:xfrm>
          <a:custGeom>
            <a:avLst/>
            <a:gdLst/>
            <a:ahLst/>
            <a:cxnLst/>
            <a:rect l="l" t="t" r="r" b="b"/>
            <a:pathLst>
              <a:path w="649" h="607" extrusionOk="0">
                <a:moveTo>
                  <a:pt x="440" y="0"/>
                </a:moveTo>
                <a:lnTo>
                  <a:pt x="442" y="3"/>
                </a:lnTo>
                <a:lnTo>
                  <a:pt x="442" y="3"/>
                </a:lnTo>
                <a:cubicBezTo>
                  <a:pt x="443" y="1"/>
                  <a:pt x="442" y="0"/>
                  <a:pt x="440" y="0"/>
                </a:cubicBezTo>
                <a:close/>
                <a:moveTo>
                  <a:pt x="442" y="3"/>
                </a:moveTo>
                <a:cubicBezTo>
                  <a:pt x="436" y="20"/>
                  <a:pt x="341" y="91"/>
                  <a:pt x="230" y="147"/>
                </a:cubicBezTo>
                <a:cubicBezTo>
                  <a:pt x="105" y="230"/>
                  <a:pt x="0" y="314"/>
                  <a:pt x="0" y="314"/>
                </a:cubicBezTo>
                <a:lnTo>
                  <a:pt x="188" y="607"/>
                </a:lnTo>
                <a:cubicBezTo>
                  <a:pt x="188" y="607"/>
                  <a:pt x="314" y="523"/>
                  <a:pt x="419" y="440"/>
                </a:cubicBezTo>
                <a:cubicBezTo>
                  <a:pt x="544" y="377"/>
                  <a:pt x="649" y="293"/>
                  <a:pt x="649" y="293"/>
                </a:cubicBezTo>
                <a:lnTo>
                  <a:pt x="442" y="3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6"/>
          <p:cNvSpPr/>
          <p:nvPr/>
        </p:nvSpPr>
        <p:spPr>
          <a:xfrm>
            <a:off x="6898649" y="2666660"/>
            <a:ext cx="13283" cy="12886"/>
          </a:xfrm>
          <a:custGeom>
            <a:avLst/>
            <a:gdLst/>
            <a:ahLst/>
            <a:cxnLst/>
            <a:rect l="l" t="t" r="r" b="b"/>
            <a:pathLst>
              <a:path w="670" h="650" extrusionOk="0">
                <a:moveTo>
                  <a:pt x="460" y="1"/>
                </a:moveTo>
                <a:cubicBezTo>
                  <a:pt x="460" y="21"/>
                  <a:pt x="356" y="126"/>
                  <a:pt x="230" y="210"/>
                </a:cubicBezTo>
                <a:cubicBezTo>
                  <a:pt x="126" y="293"/>
                  <a:pt x="0" y="356"/>
                  <a:pt x="0" y="356"/>
                </a:cubicBezTo>
                <a:lnTo>
                  <a:pt x="209" y="649"/>
                </a:lnTo>
                <a:cubicBezTo>
                  <a:pt x="209" y="649"/>
                  <a:pt x="335" y="565"/>
                  <a:pt x="439" y="461"/>
                </a:cubicBezTo>
                <a:cubicBezTo>
                  <a:pt x="544" y="398"/>
                  <a:pt x="670" y="293"/>
                  <a:pt x="670" y="293"/>
                </a:cubicBezTo>
                <a:lnTo>
                  <a:pt x="460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6"/>
          <p:cNvSpPr/>
          <p:nvPr/>
        </p:nvSpPr>
        <p:spPr>
          <a:xfrm>
            <a:off x="6914827" y="2654626"/>
            <a:ext cx="12866" cy="12470"/>
          </a:xfrm>
          <a:custGeom>
            <a:avLst/>
            <a:gdLst/>
            <a:ahLst/>
            <a:cxnLst/>
            <a:rect l="l" t="t" r="r" b="b"/>
            <a:pathLst>
              <a:path w="649" h="629" extrusionOk="0">
                <a:moveTo>
                  <a:pt x="419" y="1"/>
                </a:moveTo>
                <a:lnTo>
                  <a:pt x="421" y="4"/>
                </a:lnTo>
                <a:lnTo>
                  <a:pt x="421" y="4"/>
                </a:lnTo>
                <a:cubicBezTo>
                  <a:pt x="422" y="2"/>
                  <a:pt x="421" y="1"/>
                  <a:pt x="419" y="1"/>
                </a:cubicBezTo>
                <a:close/>
                <a:moveTo>
                  <a:pt x="421" y="4"/>
                </a:moveTo>
                <a:lnTo>
                  <a:pt x="421" y="4"/>
                </a:lnTo>
                <a:cubicBezTo>
                  <a:pt x="416" y="19"/>
                  <a:pt x="323" y="96"/>
                  <a:pt x="230" y="189"/>
                </a:cubicBezTo>
                <a:cubicBezTo>
                  <a:pt x="126" y="273"/>
                  <a:pt x="0" y="356"/>
                  <a:pt x="0" y="356"/>
                </a:cubicBezTo>
                <a:lnTo>
                  <a:pt x="209" y="628"/>
                </a:lnTo>
                <a:cubicBezTo>
                  <a:pt x="209" y="628"/>
                  <a:pt x="314" y="545"/>
                  <a:pt x="439" y="440"/>
                </a:cubicBezTo>
                <a:cubicBezTo>
                  <a:pt x="544" y="336"/>
                  <a:pt x="649" y="273"/>
                  <a:pt x="649" y="273"/>
                </a:cubicBezTo>
                <a:lnTo>
                  <a:pt x="421" y="4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6"/>
          <p:cNvSpPr/>
          <p:nvPr/>
        </p:nvSpPr>
        <p:spPr>
          <a:xfrm>
            <a:off x="6828528" y="2710632"/>
            <a:ext cx="13719" cy="11637"/>
          </a:xfrm>
          <a:custGeom>
            <a:avLst/>
            <a:gdLst/>
            <a:ahLst/>
            <a:cxnLst/>
            <a:rect l="l" t="t" r="r" b="b"/>
            <a:pathLst>
              <a:path w="692" h="587" extrusionOk="0">
                <a:moveTo>
                  <a:pt x="524" y="0"/>
                </a:moveTo>
                <a:cubicBezTo>
                  <a:pt x="524" y="0"/>
                  <a:pt x="399" y="84"/>
                  <a:pt x="273" y="126"/>
                </a:cubicBezTo>
                <a:cubicBezTo>
                  <a:pt x="127" y="210"/>
                  <a:pt x="1" y="272"/>
                  <a:pt x="1" y="272"/>
                </a:cubicBezTo>
                <a:lnTo>
                  <a:pt x="168" y="586"/>
                </a:lnTo>
                <a:cubicBezTo>
                  <a:pt x="168" y="586"/>
                  <a:pt x="294" y="524"/>
                  <a:pt x="419" y="440"/>
                </a:cubicBezTo>
                <a:cubicBezTo>
                  <a:pt x="545" y="377"/>
                  <a:pt x="691" y="314"/>
                  <a:pt x="691" y="314"/>
                </a:cubicBezTo>
                <a:lnTo>
                  <a:pt x="524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6"/>
          <p:cNvSpPr/>
          <p:nvPr/>
        </p:nvSpPr>
        <p:spPr>
          <a:xfrm>
            <a:off x="6846787" y="2700680"/>
            <a:ext cx="13303" cy="12054"/>
          </a:xfrm>
          <a:custGeom>
            <a:avLst/>
            <a:gdLst/>
            <a:ahLst/>
            <a:cxnLst/>
            <a:rect l="l" t="t" r="r" b="b"/>
            <a:pathLst>
              <a:path w="671" h="608" extrusionOk="0">
                <a:moveTo>
                  <a:pt x="503" y="0"/>
                </a:moveTo>
                <a:cubicBezTo>
                  <a:pt x="503" y="42"/>
                  <a:pt x="398" y="84"/>
                  <a:pt x="252" y="168"/>
                </a:cubicBezTo>
                <a:cubicBezTo>
                  <a:pt x="126" y="251"/>
                  <a:pt x="1" y="293"/>
                  <a:pt x="1" y="293"/>
                </a:cubicBezTo>
                <a:lnTo>
                  <a:pt x="147" y="607"/>
                </a:lnTo>
                <a:cubicBezTo>
                  <a:pt x="147" y="607"/>
                  <a:pt x="294" y="565"/>
                  <a:pt x="419" y="482"/>
                </a:cubicBezTo>
                <a:lnTo>
                  <a:pt x="670" y="314"/>
                </a:lnTo>
                <a:lnTo>
                  <a:pt x="503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6"/>
          <p:cNvSpPr/>
          <p:nvPr/>
        </p:nvSpPr>
        <p:spPr>
          <a:xfrm>
            <a:off x="6865046" y="2690312"/>
            <a:ext cx="13283" cy="12034"/>
          </a:xfrm>
          <a:custGeom>
            <a:avLst/>
            <a:gdLst/>
            <a:ahLst/>
            <a:cxnLst/>
            <a:rect l="l" t="t" r="r" b="b"/>
            <a:pathLst>
              <a:path w="670" h="607" extrusionOk="0">
                <a:moveTo>
                  <a:pt x="481" y="0"/>
                </a:moveTo>
                <a:cubicBezTo>
                  <a:pt x="461" y="0"/>
                  <a:pt x="335" y="84"/>
                  <a:pt x="230" y="168"/>
                </a:cubicBezTo>
                <a:cubicBezTo>
                  <a:pt x="105" y="251"/>
                  <a:pt x="0" y="314"/>
                  <a:pt x="0" y="314"/>
                </a:cubicBezTo>
                <a:lnTo>
                  <a:pt x="168" y="607"/>
                </a:lnTo>
                <a:lnTo>
                  <a:pt x="440" y="460"/>
                </a:lnTo>
                <a:cubicBezTo>
                  <a:pt x="565" y="377"/>
                  <a:pt x="670" y="293"/>
                  <a:pt x="670" y="293"/>
                </a:cubicBezTo>
                <a:lnTo>
                  <a:pt x="481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6"/>
          <p:cNvSpPr/>
          <p:nvPr/>
        </p:nvSpPr>
        <p:spPr>
          <a:xfrm>
            <a:off x="6771709" y="2733868"/>
            <a:ext cx="13283" cy="10388"/>
          </a:xfrm>
          <a:custGeom>
            <a:avLst/>
            <a:gdLst/>
            <a:ahLst/>
            <a:cxnLst/>
            <a:rect l="l" t="t" r="r" b="b"/>
            <a:pathLst>
              <a:path w="670" h="524" extrusionOk="0">
                <a:moveTo>
                  <a:pt x="565" y="0"/>
                </a:moveTo>
                <a:cubicBezTo>
                  <a:pt x="524" y="21"/>
                  <a:pt x="377" y="63"/>
                  <a:pt x="252" y="105"/>
                </a:cubicBezTo>
                <a:cubicBezTo>
                  <a:pt x="126" y="168"/>
                  <a:pt x="0" y="188"/>
                  <a:pt x="0" y="188"/>
                </a:cubicBezTo>
                <a:lnTo>
                  <a:pt x="105" y="523"/>
                </a:lnTo>
                <a:cubicBezTo>
                  <a:pt x="105" y="523"/>
                  <a:pt x="231" y="502"/>
                  <a:pt x="377" y="460"/>
                </a:cubicBezTo>
                <a:cubicBezTo>
                  <a:pt x="524" y="398"/>
                  <a:pt x="670" y="356"/>
                  <a:pt x="670" y="356"/>
                </a:cubicBezTo>
                <a:lnTo>
                  <a:pt x="565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6"/>
          <p:cNvSpPr/>
          <p:nvPr/>
        </p:nvSpPr>
        <p:spPr>
          <a:xfrm>
            <a:off x="6790780" y="2727563"/>
            <a:ext cx="12886" cy="10468"/>
          </a:xfrm>
          <a:custGeom>
            <a:avLst/>
            <a:gdLst/>
            <a:ahLst/>
            <a:cxnLst/>
            <a:rect l="l" t="t" r="r" b="b"/>
            <a:pathLst>
              <a:path w="650" h="528" extrusionOk="0">
                <a:moveTo>
                  <a:pt x="524" y="0"/>
                </a:moveTo>
                <a:cubicBezTo>
                  <a:pt x="505" y="0"/>
                  <a:pt x="378" y="52"/>
                  <a:pt x="252" y="88"/>
                </a:cubicBezTo>
                <a:lnTo>
                  <a:pt x="1" y="193"/>
                </a:lnTo>
                <a:lnTo>
                  <a:pt x="126" y="527"/>
                </a:lnTo>
                <a:lnTo>
                  <a:pt x="398" y="423"/>
                </a:lnTo>
                <a:lnTo>
                  <a:pt x="650" y="318"/>
                </a:lnTo>
                <a:lnTo>
                  <a:pt x="524" y="4"/>
                </a:lnTo>
                <a:cubicBezTo>
                  <a:pt x="527" y="1"/>
                  <a:pt x="527" y="0"/>
                  <a:pt x="524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6"/>
          <p:cNvSpPr/>
          <p:nvPr/>
        </p:nvSpPr>
        <p:spPr>
          <a:xfrm>
            <a:off x="6809872" y="2719336"/>
            <a:ext cx="12886" cy="11221"/>
          </a:xfrm>
          <a:custGeom>
            <a:avLst/>
            <a:gdLst/>
            <a:ahLst/>
            <a:cxnLst/>
            <a:rect l="l" t="t" r="r" b="b"/>
            <a:pathLst>
              <a:path w="650" h="566" extrusionOk="0">
                <a:moveTo>
                  <a:pt x="523" y="1"/>
                </a:moveTo>
                <a:cubicBezTo>
                  <a:pt x="523" y="1"/>
                  <a:pt x="398" y="64"/>
                  <a:pt x="272" y="147"/>
                </a:cubicBezTo>
                <a:cubicBezTo>
                  <a:pt x="210" y="168"/>
                  <a:pt x="126" y="189"/>
                  <a:pt x="84" y="210"/>
                </a:cubicBezTo>
                <a:cubicBezTo>
                  <a:pt x="21" y="252"/>
                  <a:pt x="0" y="252"/>
                  <a:pt x="0" y="252"/>
                </a:cubicBezTo>
                <a:lnTo>
                  <a:pt x="126" y="566"/>
                </a:lnTo>
                <a:cubicBezTo>
                  <a:pt x="126" y="566"/>
                  <a:pt x="168" y="524"/>
                  <a:pt x="210" y="524"/>
                </a:cubicBezTo>
                <a:cubicBezTo>
                  <a:pt x="272" y="503"/>
                  <a:pt x="335" y="482"/>
                  <a:pt x="398" y="461"/>
                </a:cubicBezTo>
                <a:cubicBezTo>
                  <a:pt x="523" y="398"/>
                  <a:pt x="649" y="315"/>
                  <a:pt x="649" y="315"/>
                </a:cubicBezTo>
                <a:lnTo>
                  <a:pt x="523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6"/>
          <p:cNvSpPr/>
          <p:nvPr/>
        </p:nvSpPr>
        <p:spPr>
          <a:xfrm>
            <a:off x="6711559" y="2749629"/>
            <a:ext cx="12470" cy="8723"/>
          </a:xfrm>
          <a:custGeom>
            <a:avLst/>
            <a:gdLst/>
            <a:ahLst/>
            <a:cxnLst/>
            <a:rect l="l" t="t" r="r" b="b"/>
            <a:pathLst>
              <a:path w="629" h="440" extrusionOk="0">
                <a:moveTo>
                  <a:pt x="565" y="0"/>
                </a:moveTo>
                <a:lnTo>
                  <a:pt x="1" y="105"/>
                </a:lnTo>
                <a:lnTo>
                  <a:pt x="42" y="440"/>
                </a:lnTo>
                <a:lnTo>
                  <a:pt x="628" y="335"/>
                </a:lnTo>
                <a:lnTo>
                  <a:pt x="565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6"/>
          <p:cNvSpPr/>
          <p:nvPr/>
        </p:nvSpPr>
        <p:spPr>
          <a:xfrm>
            <a:off x="6731463" y="2744653"/>
            <a:ext cx="13303" cy="9556"/>
          </a:xfrm>
          <a:custGeom>
            <a:avLst/>
            <a:gdLst/>
            <a:ahLst/>
            <a:cxnLst/>
            <a:rect l="l" t="t" r="r" b="b"/>
            <a:pathLst>
              <a:path w="671" h="482" extrusionOk="0">
                <a:moveTo>
                  <a:pt x="587" y="0"/>
                </a:moveTo>
                <a:cubicBezTo>
                  <a:pt x="587" y="42"/>
                  <a:pt x="419" y="63"/>
                  <a:pt x="294" y="84"/>
                </a:cubicBezTo>
                <a:cubicBezTo>
                  <a:pt x="168" y="126"/>
                  <a:pt x="1" y="147"/>
                  <a:pt x="1" y="147"/>
                </a:cubicBezTo>
                <a:lnTo>
                  <a:pt x="85" y="481"/>
                </a:lnTo>
                <a:cubicBezTo>
                  <a:pt x="85" y="481"/>
                  <a:pt x="210" y="460"/>
                  <a:pt x="377" y="440"/>
                </a:cubicBezTo>
                <a:cubicBezTo>
                  <a:pt x="503" y="398"/>
                  <a:pt x="670" y="356"/>
                  <a:pt x="670" y="356"/>
                </a:cubicBezTo>
                <a:lnTo>
                  <a:pt x="587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6"/>
          <p:cNvSpPr/>
          <p:nvPr/>
        </p:nvSpPr>
        <p:spPr>
          <a:xfrm>
            <a:off x="6751804" y="2740093"/>
            <a:ext cx="12450" cy="9972"/>
          </a:xfrm>
          <a:custGeom>
            <a:avLst/>
            <a:gdLst/>
            <a:ahLst/>
            <a:cxnLst/>
            <a:rect l="l" t="t" r="r" b="b"/>
            <a:pathLst>
              <a:path w="628" h="503" extrusionOk="0">
                <a:moveTo>
                  <a:pt x="523" y="0"/>
                </a:moveTo>
                <a:lnTo>
                  <a:pt x="524" y="2"/>
                </a:lnTo>
                <a:lnTo>
                  <a:pt x="524" y="2"/>
                </a:lnTo>
                <a:cubicBezTo>
                  <a:pt x="526" y="1"/>
                  <a:pt x="526" y="0"/>
                  <a:pt x="523" y="0"/>
                </a:cubicBezTo>
                <a:close/>
                <a:moveTo>
                  <a:pt x="524" y="2"/>
                </a:moveTo>
                <a:lnTo>
                  <a:pt x="524" y="2"/>
                </a:lnTo>
                <a:cubicBezTo>
                  <a:pt x="510" y="14"/>
                  <a:pt x="383" y="65"/>
                  <a:pt x="272" y="84"/>
                </a:cubicBezTo>
                <a:cubicBezTo>
                  <a:pt x="188" y="105"/>
                  <a:pt x="126" y="105"/>
                  <a:pt x="84" y="146"/>
                </a:cubicBezTo>
                <a:cubicBezTo>
                  <a:pt x="21" y="146"/>
                  <a:pt x="0" y="167"/>
                  <a:pt x="0" y="167"/>
                </a:cubicBezTo>
                <a:lnTo>
                  <a:pt x="84" y="502"/>
                </a:lnTo>
                <a:cubicBezTo>
                  <a:pt x="84" y="502"/>
                  <a:pt x="105" y="502"/>
                  <a:pt x="167" y="481"/>
                </a:cubicBezTo>
                <a:cubicBezTo>
                  <a:pt x="209" y="460"/>
                  <a:pt x="293" y="460"/>
                  <a:pt x="335" y="418"/>
                </a:cubicBezTo>
                <a:cubicBezTo>
                  <a:pt x="481" y="377"/>
                  <a:pt x="628" y="356"/>
                  <a:pt x="628" y="356"/>
                </a:cubicBezTo>
                <a:lnTo>
                  <a:pt x="524" y="2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6"/>
          <p:cNvSpPr/>
          <p:nvPr/>
        </p:nvSpPr>
        <p:spPr>
          <a:xfrm>
            <a:off x="6650160" y="2756270"/>
            <a:ext cx="12054" cy="6641"/>
          </a:xfrm>
          <a:custGeom>
            <a:avLst/>
            <a:gdLst/>
            <a:ahLst/>
            <a:cxnLst/>
            <a:rect l="l" t="t" r="r" b="b"/>
            <a:pathLst>
              <a:path w="608" h="335" extrusionOk="0">
                <a:moveTo>
                  <a:pt x="1" y="0"/>
                </a:moveTo>
                <a:lnTo>
                  <a:pt x="22" y="335"/>
                </a:lnTo>
                <a:lnTo>
                  <a:pt x="608" y="335"/>
                </a:lnTo>
                <a:lnTo>
                  <a:pt x="587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6"/>
          <p:cNvSpPr/>
          <p:nvPr/>
        </p:nvSpPr>
        <p:spPr>
          <a:xfrm>
            <a:off x="6670897" y="2754605"/>
            <a:ext cx="12054" cy="7890"/>
          </a:xfrm>
          <a:custGeom>
            <a:avLst/>
            <a:gdLst/>
            <a:ahLst/>
            <a:cxnLst/>
            <a:rect l="l" t="t" r="r" b="b"/>
            <a:pathLst>
              <a:path w="608" h="398" extrusionOk="0">
                <a:moveTo>
                  <a:pt x="587" y="0"/>
                </a:moveTo>
                <a:lnTo>
                  <a:pt x="1" y="63"/>
                </a:lnTo>
                <a:lnTo>
                  <a:pt x="22" y="398"/>
                </a:lnTo>
                <a:lnTo>
                  <a:pt x="608" y="356"/>
                </a:lnTo>
                <a:lnTo>
                  <a:pt x="587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6"/>
          <p:cNvSpPr/>
          <p:nvPr/>
        </p:nvSpPr>
        <p:spPr>
          <a:xfrm>
            <a:off x="6691238" y="2752523"/>
            <a:ext cx="12450" cy="8326"/>
          </a:xfrm>
          <a:custGeom>
            <a:avLst/>
            <a:gdLst/>
            <a:ahLst/>
            <a:cxnLst/>
            <a:rect l="l" t="t" r="r" b="b"/>
            <a:pathLst>
              <a:path w="628" h="420" extrusionOk="0">
                <a:moveTo>
                  <a:pt x="565" y="1"/>
                </a:moveTo>
                <a:lnTo>
                  <a:pt x="0" y="84"/>
                </a:lnTo>
                <a:lnTo>
                  <a:pt x="21" y="419"/>
                </a:lnTo>
                <a:lnTo>
                  <a:pt x="628" y="356"/>
                </a:lnTo>
                <a:lnTo>
                  <a:pt x="565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6"/>
          <p:cNvSpPr/>
          <p:nvPr/>
        </p:nvSpPr>
        <p:spPr>
          <a:xfrm>
            <a:off x="6588365" y="2752523"/>
            <a:ext cx="12034" cy="8326"/>
          </a:xfrm>
          <a:custGeom>
            <a:avLst/>
            <a:gdLst/>
            <a:ahLst/>
            <a:cxnLst/>
            <a:rect l="l" t="t" r="r" b="b"/>
            <a:pathLst>
              <a:path w="607" h="420" extrusionOk="0">
                <a:moveTo>
                  <a:pt x="42" y="1"/>
                </a:moveTo>
                <a:lnTo>
                  <a:pt x="0" y="356"/>
                </a:lnTo>
                <a:lnTo>
                  <a:pt x="586" y="419"/>
                </a:lnTo>
                <a:lnTo>
                  <a:pt x="607" y="84"/>
                </a:lnTo>
                <a:lnTo>
                  <a:pt x="42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6"/>
          <p:cNvSpPr/>
          <p:nvPr/>
        </p:nvSpPr>
        <p:spPr>
          <a:xfrm>
            <a:off x="6608686" y="2754605"/>
            <a:ext cx="12470" cy="7890"/>
          </a:xfrm>
          <a:custGeom>
            <a:avLst/>
            <a:gdLst/>
            <a:ahLst/>
            <a:cxnLst/>
            <a:rect l="l" t="t" r="r" b="b"/>
            <a:pathLst>
              <a:path w="629" h="398" extrusionOk="0">
                <a:moveTo>
                  <a:pt x="63" y="0"/>
                </a:moveTo>
                <a:lnTo>
                  <a:pt x="0" y="356"/>
                </a:lnTo>
                <a:lnTo>
                  <a:pt x="607" y="398"/>
                </a:lnTo>
                <a:lnTo>
                  <a:pt x="628" y="63"/>
                </a:lnTo>
                <a:lnTo>
                  <a:pt x="63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6"/>
          <p:cNvSpPr/>
          <p:nvPr/>
        </p:nvSpPr>
        <p:spPr>
          <a:xfrm>
            <a:off x="6629423" y="2755854"/>
            <a:ext cx="12054" cy="7058"/>
          </a:xfrm>
          <a:custGeom>
            <a:avLst/>
            <a:gdLst/>
            <a:ahLst/>
            <a:cxnLst/>
            <a:rect l="l" t="t" r="r" b="b"/>
            <a:pathLst>
              <a:path w="608" h="356" extrusionOk="0">
                <a:moveTo>
                  <a:pt x="22" y="0"/>
                </a:moveTo>
                <a:lnTo>
                  <a:pt x="1" y="356"/>
                </a:lnTo>
                <a:lnTo>
                  <a:pt x="607" y="356"/>
                </a:lnTo>
                <a:lnTo>
                  <a:pt x="607" y="21"/>
                </a:lnTo>
                <a:lnTo>
                  <a:pt x="22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6"/>
          <p:cNvSpPr/>
          <p:nvPr/>
        </p:nvSpPr>
        <p:spPr>
          <a:xfrm>
            <a:off x="6526967" y="2740093"/>
            <a:ext cx="12470" cy="9972"/>
          </a:xfrm>
          <a:custGeom>
            <a:avLst/>
            <a:gdLst/>
            <a:ahLst/>
            <a:cxnLst/>
            <a:rect l="l" t="t" r="r" b="b"/>
            <a:pathLst>
              <a:path w="629" h="503" extrusionOk="0">
                <a:moveTo>
                  <a:pt x="105" y="0"/>
                </a:moveTo>
                <a:lnTo>
                  <a:pt x="0" y="356"/>
                </a:lnTo>
                <a:cubicBezTo>
                  <a:pt x="0" y="356"/>
                  <a:pt x="126" y="398"/>
                  <a:pt x="272" y="418"/>
                </a:cubicBezTo>
                <a:cubicBezTo>
                  <a:pt x="356" y="460"/>
                  <a:pt x="419" y="481"/>
                  <a:pt x="461" y="481"/>
                </a:cubicBezTo>
                <a:cubicBezTo>
                  <a:pt x="524" y="481"/>
                  <a:pt x="545" y="502"/>
                  <a:pt x="545" y="502"/>
                </a:cubicBezTo>
                <a:lnTo>
                  <a:pt x="628" y="167"/>
                </a:lnTo>
                <a:cubicBezTo>
                  <a:pt x="628" y="167"/>
                  <a:pt x="586" y="167"/>
                  <a:pt x="545" y="146"/>
                </a:cubicBezTo>
                <a:lnTo>
                  <a:pt x="377" y="84"/>
                </a:lnTo>
                <a:cubicBezTo>
                  <a:pt x="252" y="63"/>
                  <a:pt x="105" y="0"/>
                  <a:pt x="105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6"/>
          <p:cNvSpPr/>
          <p:nvPr/>
        </p:nvSpPr>
        <p:spPr>
          <a:xfrm>
            <a:off x="6547287" y="2745485"/>
            <a:ext cx="13303" cy="9139"/>
          </a:xfrm>
          <a:custGeom>
            <a:avLst/>
            <a:gdLst/>
            <a:ahLst/>
            <a:cxnLst/>
            <a:rect l="l" t="t" r="r" b="b"/>
            <a:pathLst>
              <a:path w="671" h="461" extrusionOk="0">
                <a:moveTo>
                  <a:pt x="84" y="0"/>
                </a:moveTo>
                <a:lnTo>
                  <a:pt x="1" y="335"/>
                </a:lnTo>
                <a:cubicBezTo>
                  <a:pt x="1" y="335"/>
                  <a:pt x="147" y="356"/>
                  <a:pt x="294" y="418"/>
                </a:cubicBezTo>
                <a:cubicBezTo>
                  <a:pt x="440" y="439"/>
                  <a:pt x="587" y="460"/>
                  <a:pt x="587" y="460"/>
                </a:cubicBezTo>
                <a:lnTo>
                  <a:pt x="670" y="126"/>
                </a:lnTo>
                <a:cubicBezTo>
                  <a:pt x="670" y="126"/>
                  <a:pt x="545" y="105"/>
                  <a:pt x="377" y="84"/>
                </a:cubicBezTo>
                <a:cubicBezTo>
                  <a:pt x="210" y="21"/>
                  <a:pt x="84" y="0"/>
                  <a:pt x="84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6"/>
          <p:cNvSpPr/>
          <p:nvPr/>
        </p:nvSpPr>
        <p:spPr>
          <a:xfrm>
            <a:off x="6567628" y="2749629"/>
            <a:ext cx="12450" cy="8723"/>
          </a:xfrm>
          <a:custGeom>
            <a:avLst/>
            <a:gdLst/>
            <a:ahLst/>
            <a:cxnLst/>
            <a:rect l="l" t="t" r="r" b="b"/>
            <a:pathLst>
              <a:path w="628" h="440" extrusionOk="0">
                <a:moveTo>
                  <a:pt x="63" y="0"/>
                </a:moveTo>
                <a:lnTo>
                  <a:pt x="0" y="335"/>
                </a:lnTo>
                <a:lnTo>
                  <a:pt x="586" y="440"/>
                </a:lnTo>
                <a:lnTo>
                  <a:pt x="628" y="105"/>
                </a:lnTo>
                <a:lnTo>
                  <a:pt x="63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6"/>
          <p:cNvSpPr/>
          <p:nvPr/>
        </p:nvSpPr>
        <p:spPr>
          <a:xfrm>
            <a:off x="6468482" y="2718919"/>
            <a:ext cx="13283" cy="10805"/>
          </a:xfrm>
          <a:custGeom>
            <a:avLst/>
            <a:gdLst/>
            <a:ahLst/>
            <a:cxnLst/>
            <a:rect l="l" t="t" r="r" b="b"/>
            <a:pathLst>
              <a:path w="670" h="545" extrusionOk="0">
                <a:moveTo>
                  <a:pt x="147" y="1"/>
                </a:moveTo>
                <a:lnTo>
                  <a:pt x="0" y="315"/>
                </a:lnTo>
                <a:cubicBezTo>
                  <a:pt x="0" y="315"/>
                  <a:pt x="147" y="357"/>
                  <a:pt x="272" y="440"/>
                </a:cubicBezTo>
                <a:cubicBezTo>
                  <a:pt x="356" y="482"/>
                  <a:pt x="398" y="503"/>
                  <a:pt x="461" y="524"/>
                </a:cubicBezTo>
                <a:cubicBezTo>
                  <a:pt x="502" y="545"/>
                  <a:pt x="523" y="545"/>
                  <a:pt x="523" y="545"/>
                </a:cubicBezTo>
                <a:lnTo>
                  <a:pt x="670" y="231"/>
                </a:lnTo>
                <a:cubicBezTo>
                  <a:pt x="670" y="231"/>
                  <a:pt x="628" y="210"/>
                  <a:pt x="586" y="210"/>
                </a:cubicBezTo>
                <a:cubicBezTo>
                  <a:pt x="523" y="210"/>
                  <a:pt x="482" y="189"/>
                  <a:pt x="398" y="126"/>
                </a:cubicBezTo>
                <a:cubicBezTo>
                  <a:pt x="272" y="85"/>
                  <a:pt x="147" y="1"/>
                  <a:pt x="147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6"/>
          <p:cNvSpPr/>
          <p:nvPr/>
        </p:nvSpPr>
        <p:spPr>
          <a:xfrm>
            <a:off x="6487970" y="2727226"/>
            <a:ext cx="12886" cy="10388"/>
          </a:xfrm>
          <a:custGeom>
            <a:avLst/>
            <a:gdLst/>
            <a:ahLst/>
            <a:cxnLst/>
            <a:rect l="l" t="t" r="r" b="b"/>
            <a:pathLst>
              <a:path w="650" h="524" extrusionOk="0">
                <a:moveTo>
                  <a:pt x="126" y="0"/>
                </a:moveTo>
                <a:lnTo>
                  <a:pt x="1" y="314"/>
                </a:lnTo>
                <a:lnTo>
                  <a:pt x="252" y="419"/>
                </a:lnTo>
                <a:lnTo>
                  <a:pt x="524" y="523"/>
                </a:lnTo>
                <a:lnTo>
                  <a:pt x="649" y="189"/>
                </a:lnTo>
                <a:lnTo>
                  <a:pt x="398" y="84"/>
                </a:lnTo>
                <a:cubicBezTo>
                  <a:pt x="252" y="63"/>
                  <a:pt x="126" y="0"/>
                  <a:pt x="126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36"/>
          <p:cNvSpPr/>
          <p:nvPr/>
        </p:nvSpPr>
        <p:spPr>
          <a:xfrm>
            <a:off x="6507478" y="2733868"/>
            <a:ext cx="13699" cy="10388"/>
          </a:xfrm>
          <a:custGeom>
            <a:avLst/>
            <a:gdLst/>
            <a:ahLst/>
            <a:cxnLst/>
            <a:rect l="l" t="t" r="r" b="b"/>
            <a:pathLst>
              <a:path w="691" h="524" extrusionOk="0">
                <a:moveTo>
                  <a:pt x="105" y="0"/>
                </a:moveTo>
                <a:lnTo>
                  <a:pt x="0" y="356"/>
                </a:lnTo>
                <a:cubicBezTo>
                  <a:pt x="0" y="356"/>
                  <a:pt x="147" y="398"/>
                  <a:pt x="293" y="460"/>
                </a:cubicBezTo>
                <a:cubicBezTo>
                  <a:pt x="419" y="502"/>
                  <a:pt x="586" y="523"/>
                  <a:pt x="586" y="523"/>
                </a:cubicBezTo>
                <a:lnTo>
                  <a:pt x="691" y="188"/>
                </a:lnTo>
                <a:cubicBezTo>
                  <a:pt x="691" y="188"/>
                  <a:pt x="565" y="168"/>
                  <a:pt x="419" y="105"/>
                </a:cubicBezTo>
                <a:cubicBezTo>
                  <a:pt x="251" y="63"/>
                  <a:pt x="105" y="0"/>
                  <a:pt x="105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6"/>
          <p:cNvSpPr/>
          <p:nvPr/>
        </p:nvSpPr>
        <p:spPr>
          <a:xfrm>
            <a:off x="6413725" y="2690312"/>
            <a:ext cx="13283" cy="12034"/>
          </a:xfrm>
          <a:custGeom>
            <a:avLst/>
            <a:gdLst/>
            <a:ahLst/>
            <a:cxnLst/>
            <a:rect l="l" t="t" r="r" b="b"/>
            <a:pathLst>
              <a:path w="670" h="607" extrusionOk="0">
                <a:moveTo>
                  <a:pt x="189" y="0"/>
                </a:moveTo>
                <a:lnTo>
                  <a:pt x="0" y="293"/>
                </a:lnTo>
                <a:cubicBezTo>
                  <a:pt x="0" y="293"/>
                  <a:pt x="126" y="377"/>
                  <a:pt x="231" y="460"/>
                </a:cubicBezTo>
                <a:lnTo>
                  <a:pt x="503" y="607"/>
                </a:lnTo>
                <a:lnTo>
                  <a:pt x="670" y="314"/>
                </a:lnTo>
                <a:cubicBezTo>
                  <a:pt x="670" y="314"/>
                  <a:pt x="544" y="251"/>
                  <a:pt x="440" y="168"/>
                </a:cubicBezTo>
                <a:lnTo>
                  <a:pt x="189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6431568" y="2701513"/>
            <a:ext cx="13283" cy="11617"/>
          </a:xfrm>
          <a:custGeom>
            <a:avLst/>
            <a:gdLst/>
            <a:ahLst/>
            <a:cxnLst/>
            <a:rect l="l" t="t" r="r" b="b"/>
            <a:pathLst>
              <a:path w="670" h="586" extrusionOk="0">
                <a:moveTo>
                  <a:pt x="167" y="0"/>
                </a:moveTo>
                <a:lnTo>
                  <a:pt x="0" y="314"/>
                </a:lnTo>
                <a:lnTo>
                  <a:pt x="251" y="460"/>
                </a:lnTo>
                <a:cubicBezTo>
                  <a:pt x="377" y="544"/>
                  <a:pt x="523" y="586"/>
                  <a:pt x="523" y="586"/>
                </a:cubicBezTo>
                <a:lnTo>
                  <a:pt x="670" y="272"/>
                </a:lnTo>
                <a:cubicBezTo>
                  <a:pt x="670" y="272"/>
                  <a:pt x="544" y="230"/>
                  <a:pt x="419" y="147"/>
                </a:cubicBezTo>
                <a:cubicBezTo>
                  <a:pt x="293" y="42"/>
                  <a:pt x="167" y="0"/>
                  <a:pt x="167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6449807" y="2710632"/>
            <a:ext cx="13719" cy="11637"/>
          </a:xfrm>
          <a:custGeom>
            <a:avLst/>
            <a:gdLst/>
            <a:ahLst/>
            <a:cxnLst/>
            <a:rect l="l" t="t" r="r" b="b"/>
            <a:pathLst>
              <a:path w="692" h="587" extrusionOk="0">
                <a:moveTo>
                  <a:pt x="168" y="0"/>
                </a:moveTo>
                <a:lnTo>
                  <a:pt x="1" y="314"/>
                </a:lnTo>
                <a:cubicBezTo>
                  <a:pt x="1" y="314"/>
                  <a:pt x="147" y="398"/>
                  <a:pt x="273" y="440"/>
                </a:cubicBezTo>
                <a:cubicBezTo>
                  <a:pt x="398" y="524"/>
                  <a:pt x="524" y="586"/>
                  <a:pt x="524" y="586"/>
                </a:cubicBezTo>
                <a:lnTo>
                  <a:pt x="691" y="272"/>
                </a:lnTo>
                <a:cubicBezTo>
                  <a:pt x="691" y="272"/>
                  <a:pt x="566" y="210"/>
                  <a:pt x="419" y="126"/>
                </a:cubicBezTo>
                <a:cubicBezTo>
                  <a:pt x="294" y="63"/>
                  <a:pt x="168" y="0"/>
                  <a:pt x="168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6363528" y="2654210"/>
            <a:ext cx="12886" cy="12470"/>
          </a:xfrm>
          <a:custGeom>
            <a:avLst/>
            <a:gdLst/>
            <a:ahLst/>
            <a:cxnLst/>
            <a:rect l="l" t="t" r="r" b="b"/>
            <a:pathLst>
              <a:path w="650" h="629" extrusionOk="0">
                <a:moveTo>
                  <a:pt x="231" y="1"/>
                </a:moveTo>
                <a:lnTo>
                  <a:pt x="1" y="252"/>
                </a:lnTo>
                <a:cubicBezTo>
                  <a:pt x="1" y="252"/>
                  <a:pt x="105" y="357"/>
                  <a:pt x="210" y="440"/>
                </a:cubicBezTo>
                <a:cubicBezTo>
                  <a:pt x="314" y="524"/>
                  <a:pt x="440" y="629"/>
                  <a:pt x="440" y="629"/>
                </a:cubicBezTo>
                <a:lnTo>
                  <a:pt x="649" y="357"/>
                </a:lnTo>
                <a:cubicBezTo>
                  <a:pt x="649" y="357"/>
                  <a:pt x="545" y="273"/>
                  <a:pt x="419" y="168"/>
                </a:cubicBezTo>
                <a:lnTo>
                  <a:pt x="231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/>
          <p:nvPr/>
        </p:nvSpPr>
        <p:spPr>
          <a:xfrm>
            <a:off x="6379705" y="2667076"/>
            <a:ext cx="13303" cy="12886"/>
          </a:xfrm>
          <a:custGeom>
            <a:avLst/>
            <a:gdLst/>
            <a:ahLst/>
            <a:cxnLst/>
            <a:rect l="l" t="t" r="r" b="b"/>
            <a:pathLst>
              <a:path w="671" h="650" extrusionOk="0">
                <a:moveTo>
                  <a:pt x="210" y="0"/>
                </a:moveTo>
                <a:lnTo>
                  <a:pt x="1" y="293"/>
                </a:lnTo>
                <a:cubicBezTo>
                  <a:pt x="1" y="293"/>
                  <a:pt x="84" y="377"/>
                  <a:pt x="231" y="482"/>
                </a:cubicBezTo>
                <a:cubicBezTo>
                  <a:pt x="356" y="544"/>
                  <a:pt x="461" y="649"/>
                  <a:pt x="461" y="649"/>
                </a:cubicBezTo>
                <a:lnTo>
                  <a:pt x="670" y="356"/>
                </a:lnTo>
                <a:cubicBezTo>
                  <a:pt x="670" y="356"/>
                  <a:pt x="566" y="293"/>
                  <a:pt x="440" y="210"/>
                </a:cubicBezTo>
                <a:cubicBezTo>
                  <a:pt x="335" y="105"/>
                  <a:pt x="210" y="0"/>
                  <a:pt x="210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6"/>
          <p:cNvSpPr/>
          <p:nvPr/>
        </p:nvSpPr>
        <p:spPr>
          <a:xfrm>
            <a:off x="6395882" y="2679110"/>
            <a:ext cx="13303" cy="12054"/>
          </a:xfrm>
          <a:custGeom>
            <a:avLst/>
            <a:gdLst/>
            <a:ahLst/>
            <a:cxnLst/>
            <a:rect l="l" t="t" r="r" b="b"/>
            <a:pathLst>
              <a:path w="671" h="608" extrusionOk="0">
                <a:moveTo>
                  <a:pt x="231" y="0"/>
                </a:moveTo>
                <a:lnTo>
                  <a:pt x="1" y="293"/>
                </a:lnTo>
                <a:cubicBezTo>
                  <a:pt x="1" y="293"/>
                  <a:pt x="147" y="356"/>
                  <a:pt x="252" y="440"/>
                </a:cubicBezTo>
                <a:cubicBezTo>
                  <a:pt x="377" y="523"/>
                  <a:pt x="482" y="607"/>
                  <a:pt x="482" y="607"/>
                </a:cubicBezTo>
                <a:lnTo>
                  <a:pt x="670" y="314"/>
                </a:lnTo>
                <a:cubicBezTo>
                  <a:pt x="670" y="314"/>
                  <a:pt x="524" y="230"/>
                  <a:pt x="419" y="147"/>
                </a:cubicBezTo>
                <a:cubicBezTo>
                  <a:pt x="356" y="105"/>
                  <a:pt x="231" y="0"/>
                  <a:pt x="231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6318723" y="2611487"/>
            <a:ext cx="13303" cy="13303"/>
          </a:xfrm>
          <a:custGeom>
            <a:avLst/>
            <a:gdLst/>
            <a:ahLst/>
            <a:cxnLst/>
            <a:rect l="l" t="t" r="r" b="b"/>
            <a:pathLst>
              <a:path w="671" h="671" extrusionOk="0">
                <a:moveTo>
                  <a:pt x="273" y="1"/>
                </a:moveTo>
                <a:lnTo>
                  <a:pt x="1" y="231"/>
                </a:lnTo>
                <a:cubicBezTo>
                  <a:pt x="1" y="231"/>
                  <a:pt x="105" y="335"/>
                  <a:pt x="189" y="440"/>
                </a:cubicBezTo>
                <a:lnTo>
                  <a:pt x="398" y="670"/>
                </a:lnTo>
                <a:lnTo>
                  <a:pt x="670" y="419"/>
                </a:lnTo>
                <a:lnTo>
                  <a:pt x="461" y="210"/>
                </a:lnTo>
                <a:cubicBezTo>
                  <a:pt x="377" y="105"/>
                  <a:pt x="273" y="1"/>
                  <a:pt x="273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6332838" y="2626831"/>
            <a:ext cx="12866" cy="12886"/>
          </a:xfrm>
          <a:custGeom>
            <a:avLst/>
            <a:gdLst/>
            <a:ahLst/>
            <a:cxnLst/>
            <a:rect l="l" t="t" r="r" b="b"/>
            <a:pathLst>
              <a:path w="649" h="650" extrusionOk="0">
                <a:moveTo>
                  <a:pt x="272" y="1"/>
                </a:moveTo>
                <a:lnTo>
                  <a:pt x="0" y="231"/>
                </a:lnTo>
                <a:lnTo>
                  <a:pt x="209" y="440"/>
                </a:lnTo>
                <a:lnTo>
                  <a:pt x="419" y="649"/>
                </a:lnTo>
                <a:lnTo>
                  <a:pt x="649" y="377"/>
                </a:lnTo>
                <a:lnTo>
                  <a:pt x="440" y="168"/>
                </a:lnTo>
                <a:lnTo>
                  <a:pt x="272" y="1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6347767" y="2640530"/>
            <a:ext cx="13303" cy="13283"/>
          </a:xfrm>
          <a:custGeom>
            <a:avLst/>
            <a:gdLst/>
            <a:ahLst/>
            <a:cxnLst/>
            <a:rect l="l" t="t" r="r" b="b"/>
            <a:pathLst>
              <a:path w="671" h="670" extrusionOk="0">
                <a:moveTo>
                  <a:pt x="252" y="0"/>
                </a:moveTo>
                <a:lnTo>
                  <a:pt x="0" y="272"/>
                </a:lnTo>
                <a:lnTo>
                  <a:pt x="210" y="482"/>
                </a:lnTo>
                <a:cubicBezTo>
                  <a:pt x="314" y="586"/>
                  <a:pt x="419" y="670"/>
                  <a:pt x="419" y="670"/>
                </a:cubicBezTo>
                <a:lnTo>
                  <a:pt x="670" y="398"/>
                </a:lnTo>
                <a:cubicBezTo>
                  <a:pt x="670" y="398"/>
                  <a:pt x="565" y="293"/>
                  <a:pt x="461" y="210"/>
                </a:cubicBezTo>
                <a:lnTo>
                  <a:pt x="252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6280976" y="2562954"/>
            <a:ext cx="12173" cy="12886"/>
          </a:xfrm>
          <a:custGeom>
            <a:avLst/>
            <a:gdLst/>
            <a:ahLst/>
            <a:cxnLst/>
            <a:rect l="l" t="t" r="r" b="b"/>
            <a:pathLst>
              <a:path w="614" h="650" extrusionOk="0">
                <a:moveTo>
                  <a:pt x="294" y="1"/>
                </a:moveTo>
                <a:lnTo>
                  <a:pt x="1" y="189"/>
                </a:lnTo>
                <a:cubicBezTo>
                  <a:pt x="1" y="189"/>
                  <a:pt x="84" y="314"/>
                  <a:pt x="147" y="419"/>
                </a:cubicBezTo>
                <a:cubicBezTo>
                  <a:pt x="231" y="545"/>
                  <a:pt x="315" y="649"/>
                  <a:pt x="315" y="649"/>
                </a:cubicBezTo>
                <a:lnTo>
                  <a:pt x="608" y="440"/>
                </a:lnTo>
                <a:cubicBezTo>
                  <a:pt x="609" y="442"/>
                  <a:pt x="610" y="443"/>
                  <a:pt x="611" y="443"/>
                </a:cubicBezTo>
                <a:cubicBezTo>
                  <a:pt x="614" y="443"/>
                  <a:pt x="536" y="345"/>
                  <a:pt x="440" y="231"/>
                </a:cubicBezTo>
                <a:cubicBezTo>
                  <a:pt x="356" y="105"/>
                  <a:pt x="294" y="1"/>
                  <a:pt x="294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6293009" y="2579548"/>
            <a:ext cx="12886" cy="13303"/>
          </a:xfrm>
          <a:custGeom>
            <a:avLst/>
            <a:gdLst/>
            <a:ahLst/>
            <a:cxnLst/>
            <a:rect l="l" t="t" r="r" b="b"/>
            <a:pathLst>
              <a:path w="650" h="671" extrusionOk="0">
                <a:moveTo>
                  <a:pt x="294" y="1"/>
                </a:moveTo>
                <a:lnTo>
                  <a:pt x="1" y="210"/>
                </a:lnTo>
                <a:cubicBezTo>
                  <a:pt x="1" y="210"/>
                  <a:pt x="84" y="335"/>
                  <a:pt x="189" y="440"/>
                </a:cubicBezTo>
                <a:cubicBezTo>
                  <a:pt x="252" y="545"/>
                  <a:pt x="356" y="670"/>
                  <a:pt x="356" y="670"/>
                </a:cubicBezTo>
                <a:lnTo>
                  <a:pt x="649" y="461"/>
                </a:lnTo>
                <a:cubicBezTo>
                  <a:pt x="649" y="461"/>
                  <a:pt x="566" y="356"/>
                  <a:pt x="461" y="231"/>
                </a:cubicBezTo>
                <a:cubicBezTo>
                  <a:pt x="356" y="126"/>
                  <a:pt x="294" y="1"/>
                  <a:pt x="294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6305876" y="2595725"/>
            <a:ext cx="12450" cy="12886"/>
          </a:xfrm>
          <a:custGeom>
            <a:avLst/>
            <a:gdLst/>
            <a:ahLst/>
            <a:cxnLst/>
            <a:rect l="l" t="t" r="r" b="b"/>
            <a:pathLst>
              <a:path w="628" h="650" extrusionOk="0">
                <a:moveTo>
                  <a:pt x="272" y="1"/>
                </a:moveTo>
                <a:lnTo>
                  <a:pt x="0" y="210"/>
                </a:lnTo>
                <a:cubicBezTo>
                  <a:pt x="0" y="210"/>
                  <a:pt x="84" y="314"/>
                  <a:pt x="189" y="440"/>
                </a:cubicBezTo>
                <a:cubicBezTo>
                  <a:pt x="293" y="545"/>
                  <a:pt x="356" y="649"/>
                  <a:pt x="356" y="649"/>
                </a:cubicBezTo>
                <a:lnTo>
                  <a:pt x="628" y="419"/>
                </a:lnTo>
                <a:cubicBezTo>
                  <a:pt x="628" y="419"/>
                  <a:pt x="523" y="314"/>
                  <a:pt x="440" y="210"/>
                </a:cubicBezTo>
                <a:cubicBezTo>
                  <a:pt x="335" y="126"/>
                  <a:pt x="272" y="1"/>
                  <a:pt x="272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6250286" y="2509446"/>
            <a:ext cx="11637" cy="13699"/>
          </a:xfrm>
          <a:custGeom>
            <a:avLst/>
            <a:gdLst/>
            <a:ahLst/>
            <a:cxnLst/>
            <a:rect l="l" t="t" r="r" b="b"/>
            <a:pathLst>
              <a:path w="587" h="691" extrusionOk="0">
                <a:moveTo>
                  <a:pt x="314" y="0"/>
                </a:moveTo>
                <a:lnTo>
                  <a:pt x="0" y="168"/>
                </a:lnTo>
                <a:cubicBezTo>
                  <a:pt x="0" y="168"/>
                  <a:pt x="63" y="293"/>
                  <a:pt x="147" y="419"/>
                </a:cubicBezTo>
                <a:cubicBezTo>
                  <a:pt x="210" y="544"/>
                  <a:pt x="272" y="691"/>
                  <a:pt x="272" y="691"/>
                </a:cubicBezTo>
                <a:lnTo>
                  <a:pt x="586" y="524"/>
                </a:lnTo>
                <a:cubicBezTo>
                  <a:pt x="586" y="524"/>
                  <a:pt x="524" y="398"/>
                  <a:pt x="461" y="272"/>
                </a:cubicBezTo>
                <a:cubicBezTo>
                  <a:pt x="377" y="126"/>
                  <a:pt x="314" y="0"/>
                  <a:pt x="314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6259822" y="2527705"/>
            <a:ext cx="12054" cy="13283"/>
          </a:xfrm>
          <a:custGeom>
            <a:avLst/>
            <a:gdLst/>
            <a:ahLst/>
            <a:cxnLst/>
            <a:rect l="l" t="t" r="r" b="b"/>
            <a:pathLst>
              <a:path w="608" h="670" extrusionOk="0">
                <a:moveTo>
                  <a:pt x="315" y="0"/>
                </a:moveTo>
                <a:lnTo>
                  <a:pt x="1" y="147"/>
                </a:lnTo>
                <a:cubicBezTo>
                  <a:pt x="1" y="147"/>
                  <a:pt x="43" y="293"/>
                  <a:pt x="126" y="419"/>
                </a:cubicBezTo>
                <a:lnTo>
                  <a:pt x="294" y="670"/>
                </a:lnTo>
                <a:lnTo>
                  <a:pt x="607" y="502"/>
                </a:lnTo>
                <a:cubicBezTo>
                  <a:pt x="587" y="481"/>
                  <a:pt x="524" y="398"/>
                  <a:pt x="440" y="251"/>
                </a:cubicBezTo>
                <a:cubicBezTo>
                  <a:pt x="356" y="126"/>
                  <a:pt x="315" y="0"/>
                  <a:pt x="315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6270191" y="2545944"/>
            <a:ext cx="12054" cy="13303"/>
          </a:xfrm>
          <a:custGeom>
            <a:avLst/>
            <a:gdLst/>
            <a:ahLst/>
            <a:cxnLst/>
            <a:rect l="l" t="t" r="r" b="b"/>
            <a:pathLst>
              <a:path w="608" h="671" extrusionOk="0">
                <a:moveTo>
                  <a:pt x="294" y="1"/>
                </a:moveTo>
                <a:lnTo>
                  <a:pt x="1" y="168"/>
                </a:lnTo>
                <a:lnTo>
                  <a:pt x="147" y="440"/>
                </a:lnTo>
                <a:cubicBezTo>
                  <a:pt x="231" y="566"/>
                  <a:pt x="315" y="670"/>
                  <a:pt x="315" y="670"/>
                </a:cubicBezTo>
                <a:lnTo>
                  <a:pt x="608" y="482"/>
                </a:lnTo>
                <a:cubicBezTo>
                  <a:pt x="587" y="461"/>
                  <a:pt x="524" y="336"/>
                  <a:pt x="440" y="231"/>
                </a:cubicBezTo>
                <a:cubicBezTo>
                  <a:pt x="356" y="84"/>
                  <a:pt x="294" y="1"/>
                  <a:pt x="294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6228300" y="2452607"/>
            <a:ext cx="10388" cy="13303"/>
          </a:xfrm>
          <a:custGeom>
            <a:avLst/>
            <a:gdLst/>
            <a:ahLst/>
            <a:cxnLst/>
            <a:rect l="l" t="t" r="r" b="b"/>
            <a:pathLst>
              <a:path w="524" h="671" extrusionOk="0">
                <a:moveTo>
                  <a:pt x="335" y="1"/>
                </a:moveTo>
                <a:lnTo>
                  <a:pt x="0" y="106"/>
                </a:lnTo>
                <a:cubicBezTo>
                  <a:pt x="0" y="106"/>
                  <a:pt x="21" y="231"/>
                  <a:pt x="63" y="378"/>
                </a:cubicBezTo>
                <a:cubicBezTo>
                  <a:pt x="126" y="524"/>
                  <a:pt x="168" y="671"/>
                  <a:pt x="168" y="671"/>
                </a:cubicBezTo>
                <a:lnTo>
                  <a:pt x="524" y="566"/>
                </a:lnTo>
                <a:cubicBezTo>
                  <a:pt x="524" y="524"/>
                  <a:pt x="461" y="378"/>
                  <a:pt x="419" y="252"/>
                </a:cubicBezTo>
                <a:cubicBezTo>
                  <a:pt x="356" y="126"/>
                  <a:pt x="335" y="1"/>
                  <a:pt x="335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6234525" y="2471699"/>
            <a:ext cx="10805" cy="12886"/>
          </a:xfrm>
          <a:custGeom>
            <a:avLst/>
            <a:gdLst/>
            <a:ahLst/>
            <a:cxnLst/>
            <a:rect l="l" t="t" r="r" b="b"/>
            <a:pathLst>
              <a:path w="545" h="650" extrusionOk="0">
                <a:moveTo>
                  <a:pt x="335" y="0"/>
                </a:moveTo>
                <a:lnTo>
                  <a:pt x="0" y="126"/>
                </a:lnTo>
                <a:lnTo>
                  <a:pt x="84" y="398"/>
                </a:lnTo>
                <a:lnTo>
                  <a:pt x="189" y="649"/>
                </a:lnTo>
                <a:lnTo>
                  <a:pt x="503" y="524"/>
                </a:lnTo>
                <a:cubicBezTo>
                  <a:pt x="544" y="524"/>
                  <a:pt x="482" y="398"/>
                  <a:pt x="440" y="252"/>
                </a:cubicBezTo>
                <a:lnTo>
                  <a:pt x="335" y="0"/>
                </a:ln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6"/>
          <p:cNvSpPr/>
          <p:nvPr/>
        </p:nvSpPr>
        <p:spPr>
          <a:xfrm>
            <a:off x="6242396" y="2490771"/>
            <a:ext cx="11221" cy="12886"/>
          </a:xfrm>
          <a:custGeom>
            <a:avLst/>
            <a:gdLst/>
            <a:ahLst/>
            <a:cxnLst/>
            <a:rect l="l" t="t" r="r" b="b"/>
            <a:pathLst>
              <a:path w="566" h="650" extrusionOk="0">
                <a:moveTo>
                  <a:pt x="315" y="1"/>
                </a:moveTo>
                <a:lnTo>
                  <a:pt x="1" y="126"/>
                </a:lnTo>
                <a:cubicBezTo>
                  <a:pt x="1" y="126"/>
                  <a:pt x="43" y="168"/>
                  <a:pt x="43" y="210"/>
                </a:cubicBezTo>
                <a:cubicBezTo>
                  <a:pt x="64" y="273"/>
                  <a:pt x="85" y="336"/>
                  <a:pt x="126" y="398"/>
                </a:cubicBezTo>
                <a:cubicBezTo>
                  <a:pt x="168" y="524"/>
                  <a:pt x="252" y="650"/>
                  <a:pt x="252" y="650"/>
                </a:cubicBezTo>
                <a:lnTo>
                  <a:pt x="566" y="524"/>
                </a:lnTo>
                <a:cubicBezTo>
                  <a:pt x="545" y="524"/>
                  <a:pt x="482" y="398"/>
                  <a:pt x="419" y="273"/>
                </a:cubicBezTo>
                <a:cubicBezTo>
                  <a:pt x="398" y="210"/>
                  <a:pt x="378" y="126"/>
                  <a:pt x="357" y="85"/>
                </a:cubicBezTo>
                <a:cubicBezTo>
                  <a:pt x="315" y="22"/>
                  <a:pt x="315" y="1"/>
                  <a:pt x="315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6"/>
          <p:cNvSpPr/>
          <p:nvPr/>
        </p:nvSpPr>
        <p:spPr>
          <a:xfrm>
            <a:off x="6214204" y="2392477"/>
            <a:ext cx="9139" cy="12450"/>
          </a:xfrm>
          <a:custGeom>
            <a:avLst/>
            <a:gdLst/>
            <a:ahLst/>
            <a:cxnLst/>
            <a:rect l="l" t="t" r="r" b="b"/>
            <a:pathLst>
              <a:path w="461" h="628" extrusionOk="0">
                <a:moveTo>
                  <a:pt x="356" y="0"/>
                </a:moveTo>
                <a:lnTo>
                  <a:pt x="0" y="42"/>
                </a:lnTo>
                <a:lnTo>
                  <a:pt x="105" y="628"/>
                </a:lnTo>
                <a:lnTo>
                  <a:pt x="460" y="565"/>
                </a:lnTo>
                <a:lnTo>
                  <a:pt x="356" y="0"/>
                </a:lnTo>
                <a:close/>
              </a:path>
            </a:pathLst>
          </a:custGeom>
          <a:solidFill>
            <a:srgbClr val="AADDF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6"/>
          <p:cNvSpPr/>
          <p:nvPr/>
        </p:nvSpPr>
        <p:spPr>
          <a:xfrm>
            <a:off x="6218348" y="2412382"/>
            <a:ext cx="9139" cy="13283"/>
          </a:xfrm>
          <a:custGeom>
            <a:avLst/>
            <a:gdLst/>
            <a:ahLst/>
            <a:cxnLst/>
            <a:rect l="l" t="t" r="r" b="b"/>
            <a:pathLst>
              <a:path w="461" h="670" extrusionOk="0">
                <a:moveTo>
                  <a:pt x="335" y="0"/>
                </a:moveTo>
                <a:lnTo>
                  <a:pt x="0" y="84"/>
                </a:lnTo>
                <a:cubicBezTo>
                  <a:pt x="0" y="84"/>
                  <a:pt x="21" y="210"/>
                  <a:pt x="42" y="377"/>
                </a:cubicBezTo>
                <a:cubicBezTo>
                  <a:pt x="63" y="503"/>
                  <a:pt x="126" y="670"/>
                  <a:pt x="126" y="670"/>
                </a:cubicBezTo>
                <a:lnTo>
                  <a:pt x="461" y="586"/>
                </a:lnTo>
                <a:cubicBezTo>
                  <a:pt x="440" y="565"/>
                  <a:pt x="419" y="419"/>
                  <a:pt x="398" y="293"/>
                </a:cubicBezTo>
                <a:cubicBezTo>
                  <a:pt x="356" y="168"/>
                  <a:pt x="335" y="0"/>
                  <a:pt x="335" y="0"/>
                </a:cubicBezTo>
                <a:close/>
              </a:path>
            </a:pathLst>
          </a:custGeom>
          <a:solidFill>
            <a:srgbClr val="AADDF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6"/>
          <p:cNvSpPr/>
          <p:nvPr/>
        </p:nvSpPr>
        <p:spPr>
          <a:xfrm>
            <a:off x="6222491" y="2432703"/>
            <a:ext cx="9972" cy="12470"/>
          </a:xfrm>
          <a:custGeom>
            <a:avLst/>
            <a:gdLst/>
            <a:ahLst/>
            <a:cxnLst/>
            <a:rect l="l" t="t" r="r" b="b"/>
            <a:pathLst>
              <a:path w="503" h="629" extrusionOk="0">
                <a:moveTo>
                  <a:pt x="335" y="1"/>
                </a:moveTo>
                <a:lnTo>
                  <a:pt x="1" y="84"/>
                </a:lnTo>
                <a:cubicBezTo>
                  <a:pt x="1" y="84"/>
                  <a:pt x="1" y="105"/>
                  <a:pt x="21" y="168"/>
                </a:cubicBezTo>
                <a:cubicBezTo>
                  <a:pt x="42" y="210"/>
                  <a:pt x="42" y="294"/>
                  <a:pt x="84" y="335"/>
                </a:cubicBezTo>
                <a:cubicBezTo>
                  <a:pt x="126" y="482"/>
                  <a:pt x="147" y="628"/>
                  <a:pt x="147" y="628"/>
                </a:cubicBezTo>
                <a:lnTo>
                  <a:pt x="503" y="524"/>
                </a:lnTo>
                <a:cubicBezTo>
                  <a:pt x="503" y="524"/>
                  <a:pt x="461" y="398"/>
                  <a:pt x="419" y="273"/>
                </a:cubicBezTo>
                <a:cubicBezTo>
                  <a:pt x="398" y="189"/>
                  <a:pt x="398" y="126"/>
                  <a:pt x="356" y="84"/>
                </a:cubicBezTo>
                <a:cubicBezTo>
                  <a:pt x="356" y="22"/>
                  <a:pt x="335" y="1"/>
                  <a:pt x="335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6209625" y="2331078"/>
            <a:ext cx="7078" cy="12054"/>
          </a:xfrm>
          <a:custGeom>
            <a:avLst/>
            <a:gdLst/>
            <a:ahLst/>
            <a:cxnLst/>
            <a:rect l="l" t="t" r="r" b="b"/>
            <a:pathLst>
              <a:path w="357" h="608" extrusionOk="0">
                <a:moveTo>
                  <a:pt x="1" y="0"/>
                </a:moveTo>
                <a:lnTo>
                  <a:pt x="1" y="607"/>
                </a:lnTo>
                <a:lnTo>
                  <a:pt x="357" y="586"/>
                </a:lnTo>
                <a:lnTo>
                  <a:pt x="336" y="0"/>
                </a:lnTo>
                <a:close/>
              </a:path>
            </a:pathLst>
          </a:custGeom>
          <a:solidFill>
            <a:srgbClr val="AADDF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6"/>
          <p:cNvSpPr/>
          <p:nvPr/>
        </p:nvSpPr>
        <p:spPr>
          <a:xfrm>
            <a:off x="6210041" y="2351816"/>
            <a:ext cx="7910" cy="12054"/>
          </a:xfrm>
          <a:custGeom>
            <a:avLst/>
            <a:gdLst/>
            <a:ahLst/>
            <a:cxnLst/>
            <a:rect l="l" t="t" r="r" b="b"/>
            <a:pathLst>
              <a:path w="399" h="608" extrusionOk="0">
                <a:moveTo>
                  <a:pt x="1" y="1"/>
                </a:moveTo>
                <a:lnTo>
                  <a:pt x="43" y="607"/>
                </a:lnTo>
                <a:lnTo>
                  <a:pt x="398" y="586"/>
                </a:lnTo>
                <a:lnTo>
                  <a:pt x="357" y="1"/>
                </a:lnTo>
                <a:close/>
              </a:path>
            </a:pathLst>
          </a:custGeom>
          <a:solidFill>
            <a:srgbClr val="AADDF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6"/>
          <p:cNvSpPr/>
          <p:nvPr/>
        </p:nvSpPr>
        <p:spPr>
          <a:xfrm>
            <a:off x="6211706" y="2372136"/>
            <a:ext cx="8326" cy="12054"/>
          </a:xfrm>
          <a:custGeom>
            <a:avLst/>
            <a:gdLst/>
            <a:ahLst/>
            <a:cxnLst/>
            <a:rect l="l" t="t" r="r" b="b"/>
            <a:pathLst>
              <a:path w="420" h="608" extrusionOk="0">
                <a:moveTo>
                  <a:pt x="356" y="1"/>
                </a:moveTo>
                <a:lnTo>
                  <a:pt x="1" y="22"/>
                </a:lnTo>
                <a:lnTo>
                  <a:pt x="63" y="608"/>
                </a:lnTo>
                <a:lnTo>
                  <a:pt x="419" y="566"/>
                </a:lnTo>
                <a:lnTo>
                  <a:pt x="356" y="1"/>
                </a:lnTo>
                <a:close/>
              </a:path>
            </a:pathLst>
          </a:custGeom>
          <a:solidFill>
            <a:srgbClr val="AADDF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6"/>
          <p:cNvSpPr/>
          <p:nvPr/>
        </p:nvSpPr>
        <p:spPr>
          <a:xfrm>
            <a:off x="6211706" y="1893020"/>
            <a:ext cx="867800" cy="433930"/>
          </a:xfrm>
          <a:custGeom>
            <a:avLst/>
            <a:gdLst/>
            <a:ahLst/>
            <a:cxnLst/>
            <a:rect l="l" t="t" r="r" b="b"/>
            <a:pathLst>
              <a:path w="43773" h="21888" fill="none" extrusionOk="0">
                <a:moveTo>
                  <a:pt x="1" y="21887"/>
                </a:moveTo>
                <a:cubicBezTo>
                  <a:pt x="1" y="9814"/>
                  <a:pt x="9793" y="1"/>
                  <a:pt x="21887" y="1"/>
                </a:cubicBezTo>
                <a:cubicBezTo>
                  <a:pt x="33960" y="1"/>
                  <a:pt x="43773" y="9814"/>
                  <a:pt x="43773" y="21887"/>
                </a:cubicBezTo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6"/>
          <p:cNvSpPr/>
          <p:nvPr/>
        </p:nvSpPr>
        <p:spPr>
          <a:xfrm>
            <a:off x="6191802" y="2315734"/>
            <a:ext cx="42743" cy="42326"/>
          </a:xfrm>
          <a:custGeom>
            <a:avLst/>
            <a:gdLst/>
            <a:ahLst/>
            <a:cxnLst/>
            <a:rect l="l" t="t" r="r" b="b"/>
            <a:pathLst>
              <a:path w="2156" h="2135" extrusionOk="0">
                <a:moveTo>
                  <a:pt x="1067" y="0"/>
                </a:moveTo>
                <a:cubicBezTo>
                  <a:pt x="481" y="0"/>
                  <a:pt x="0" y="460"/>
                  <a:pt x="0" y="1067"/>
                </a:cubicBezTo>
                <a:cubicBezTo>
                  <a:pt x="0" y="1653"/>
                  <a:pt x="481" y="2134"/>
                  <a:pt x="1067" y="2134"/>
                </a:cubicBezTo>
                <a:cubicBezTo>
                  <a:pt x="1674" y="2134"/>
                  <a:pt x="2155" y="1674"/>
                  <a:pt x="2155" y="1067"/>
                </a:cubicBezTo>
                <a:cubicBezTo>
                  <a:pt x="2155" y="481"/>
                  <a:pt x="1653" y="21"/>
                  <a:pt x="1067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6"/>
          <p:cNvSpPr/>
          <p:nvPr/>
        </p:nvSpPr>
        <p:spPr>
          <a:xfrm>
            <a:off x="6629007" y="2737595"/>
            <a:ext cx="42326" cy="42743"/>
          </a:xfrm>
          <a:custGeom>
            <a:avLst/>
            <a:gdLst/>
            <a:ahLst/>
            <a:cxnLst/>
            <a:rect l="l" t="t" r="r" b="b"/>
            <a:pathLst>
              <a:path w="2135" h="2156" extrusionOk="0">
                <a:moveTo>
                  <a:pt x="1068" y="0"/>
                </a:moveTo>
                <a:cubicBezTo>
                  <a:pt x="461" y="0"/>
                  <a:pt x="1" y="482"/>
                  <a:pt x="1" y="1068"/>
                </a:cubicBezTo>
                <a:cubicBezTo>
                  <a:pt x="1" y="1674"/>
                  <a:pt x="461" y="2156"/>
                  <a:pt x="1068" y="2156"/>
                </a:cubicBezTo>
                <a:cubicBezTo>
                  <a:pt x="1675" y="2156"/>
                  <a:pt x="2135" y="1674"/>
                  <a:pt x="2135" y="1068"/>
                </a:cubicBezTo>
                <a:cubicBezTo>
                  <a:pt x="2135" y="482"/>
                  <a:pt x="1675" y="0"/>
                  <a:pt x="1068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6"/>
          <p:cNvSpPr/>
          <p:nvPr/>
        </p:nvSpPr>
        <p:spPr>
          <a:xfrm>
            <a:off x="7056279" y="2315734"/>
            <a:ext cx="42326" cy="42326"/>
          </a:xfrm>
          <a:custGeom>
            <a:avLst/>
            <a:gdLst/>
            <a:ahLst/>
            <a:cxnLst/>
            <a:rect l="l" t="t" r="r" b="b"/>
            <a:pathLst>
              <a:path w="2135" h="2135" extrusionOk="0">
                <a:moveTo>
                  <a:pt x="1067" y="0"/>
                </a:moveTo>
                <a:cubicBezTo>
                  <a:pt x="460" y="0"/>
                  <a:pt x="0" y="460"/>
                  <a:pt x="0" y="1067"/>
                </a:cubicBezTo>
                <a:cubicBezTo>
                  <a:pt x="0" y="1653"/>
                  <a:pt x="460" y="2134"/>
                  <a:pt x="1067" y="2134"/>
                </a:cubicBezTo>
                <a:cubicBezTo>
                  <a:pt x="1674" y="2134"/>
                  <a:pt x="2134" y="1674"/>
                  <a:pt x="2134" y="1067"/>
                </a:cubicBezTo>
                <a:cubicBezTo>
                  <a:pt x="2134" y="481"/>
                  <a:pt x="1674" y="21"/>
                  <a:pt x="1067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6"/>
          <p:cNvSpPr/>
          <p:nvPr/>
        </p:nvSpPr>
        <p:spPr>
          <a:xfrm>
            <a:off x="6285139" y="1971845"/>
            <a:ext cx="730075" cy="730492"/>
          </a:xfrm>
          <a:custGeom>
            <a:avLst/>
            <a:gdLst/>
            <a:ahLst/>
            <a:cxnLst/>
            <a:rect l="l" t="t" r="r" b="b"/>
            <a:pathLst>
              <a:path w="36826" h="36847" fill="none" extrusionOk="0">
                <a:moveTo>
                  <a:pt x="22367" y="2197"/>
                </a:moveTo>
                <a:cubicBezTo>
                  <a:pt x="31323" y="4374"/>
                  <a:pt x="36826" y="13413"/>
                  <a:pt x="34650" y="22368"/>
                </a:cubicBezTo>
                <a:cubicBezTo>
                  <a:pt x="32473" y="31344"/>
                  <a:pt x="23434" y="36847"/>
                  <a:pt x="14458" y="34671"/>
                </a:cubicBezTo>
                <a:cubicBezTo>
                  <a:pt x="5503" y="32495"/>
                  <a:pt x="0" y="23456"/>
                  <a:pt x="2176" y="14480"/>
                </a:cubicBezTo>
                <a:cubicBezTo>
                  <a:pt x="4352" y="5503"/>
                  <a:pt x="13391" y="0"/>
                  <a:pt x="22367" y="2197"/>
                </a:cubicBezTo>
                <a:close/>
              </a:path>
            </a:pathLst>
          </a:custGeom>
          <a:solidFill>
            <a:srgbClr val="1EFFC1"/>
          </a:solidFill>
          <a:ln w="28575" cap="flat" cmpd="sng">
            <a:solidFill>
              <a:srgbClr val="FFFFFF"/>
            </a:solidFill>
            <a:prstDash val="solid"/>
            <a:miter lim="209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6"/>
          <p:cNvSpPr/>
          <p:nvPr/>
        </p:nvSpPr>
        <p:spPr>
          <a:xfrm>
            <a:off x="7237546" y="2190598"/>
            <a:ext cx="273367" cy="271047"/>
          </a:xfrm>
          <a:custGeom>
            <a:avLst/>
            <a:gdLst/>
            <a:ahLst/>
            <a:cxnLst/>
            <a:rect l="l" t="t" r="r" b="b"/>
            <a:pathLst>
              <a:path w="13789" h="13672" extrusionOk="0">
                <a:moveTo>
                  <a:pt x="4610" y="613"/>
                </a:moveTo>
                <a:cubicBezTo>
                  <a:pt x="5550" y="613"/>
                  <a:pt x="6492" y="985"/>
                  <a:pt x="7198" y="1734"/>
                </a:cubicBezTo>
                <a:cubicBezTo>
                  <a:pt x="8516" y="3136"/>
                  <a:pt x="8474" y="5396"/>
                  <a:pt x="7030" y="6735"/>
                </a:cubicBezTo>
                <a:cubicBezTo>
                  <a:pt x="6356" y="7369"/>
                  <a:pt x="5483" y="7689"/>
                  <a:pt x="4610" y="7689"/>
                </a:cubicBezTo>
                <a:cubicBezTo>
                  <a:pt x="3667" y="7689"/>
                  <a:pt x="2725" y="7317"/>
                  <a:pt x="2030" y="6568"/>
                </a:cubicBezTo>
                <a:cubicBezTo>
                  <a:pt x="691" y="5166"/>
                  <a:pt x="753" y="2906"/>
                  <a:pt x="2197" y="1567"/>
                </a:cubicBezTo>
                <a:cubicBezTo>
                  <a:pt x="2871" y="933"/>
                  <a:pt x="3739" y="613"/>
                  <a:pt x="4610" y="613"/>
                </a:cubicBezTo>
                <a:close/>
                <a:moveTo>
                  <a:pt x="4605" y="1"/>
                </a:moveTo>
                <a:cubicBezTo>
                  <a:pt x="3589" y="1"/>
                  <a:pt x="2562" y="373"/>
                  <a:pt x="1758" y="1127"/>
                </a:cubicBezTo>
                <a:cubicBezTo>
                  <a:pt x="84" y="2697"/>
                  <a:pt x="0" y="5312"/>
                  <a:pt x="1569" y="6986"/>
                </a:cubicBezTo>
                <a:cubicBezTo>
                  <a:pt x="2389" y="7853"/>
                  <a:pt x="3484" y="8293"/>
                  <a:pt x="4582" y="8293"/>
                </a:cubicBezTo>
                <a:cubicBezTo>
                  <a:pt x="5447" y="8293"/>
                  <a:pt x="6314" y="8020"/>
                  <a:pt x="7051" y="7467"/>
                </a:cubicBezTo>
                <a:lnTo>
                  <a:pt x="8349" y="8827"/>
                </a:lnTo>
                <a:cubicBezTo>
                  <a:pt x="8139" y="9288"/>
                  <a:pt x="8202" y="9832"/>
                  <a:pt x="8579" y="10229"/>
                </a:cubicBezTo>
                <a:lnTo>
                  <a:pt x="11424" y="13263"/>
                </a:lnTo>
                <a:cubicBezTo>
                  <a:pt x="11686" y="13536"/>
                  <a:pt x="12033" y="13672"/>
                  <a:pt x="12373" y="13672"/>
                </a:cubicBezTo>
                <a:cubicBezTo>
                  <a:pt x="12686" y="13672"/>
                  <a:pt x="12993" y="13557"/>
                  <a:pt x="13224" y="13326"/>
                </a:cubicBezTo>
                <a:cubicBezTo>
                  <a:pt x="13747" y="12824"/>
                  <a:pt x="13789" y="12008"/>
                  <a:pt x="13287" y="11506"/>
                </a:cubicBezTo>
                <a:lnTo>
                  <a:pt x="10441" y="8472"/>
                </a:lnTo>
                <a:cubicBezTo>
                  <a:pt x="10180" y="8211"/>
                  <a:pt x="9829" y="8081"/>
                  <a:pt x="9478" y="8081"/>
                </a:cubicBezTo>
                <a:cubicBezTo>
                  <a:pt x="9322" y="8081"/>
                  <a:pt x="9166" y="8106"/>
                  <a:pt x="9018" y="8158"/>
                </a:cubicBezTo>
                <a:lnTo>
                  <a:pt x="7742" y="6798"/>
                </a:lnTo>
                <a:cubicBezTo>
                  <a:pt x="9081" y="5208"/>
                  <a:pt x="9039" y="2822"/>
                  <a:pt x="7574" y="1295"/>
                </a:cubicBezTo>
                <a:cubicBezTo>
                  <a:pt x="6792" y="436"/>
                  <a:pt x="5704" y="1"/>
                  <a:pt x="460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6"/>
          <p:cNvSpPr/>
          <p:nvPr/>
        </p:nvSpPr>
        <p:spPr>
          <a:xfrm>
            <a:off x="7250809" y="2202751"/>
            <a:ext cx="155170" cy="140123"/>
          </a:xfrm>
          <a:custGeom>
            <a:avLst/>
            <a:gdLst/>
            <a:ahLst/>
            <a:cxnLst/>
            <a:rect l="l" t="t" r="r" b="b"/>
            <a:pathLst>
              <a:path w="7827" h="7068" extrusionOk="0">
                <a:moveTo>
                  <a:pt x="3934" y="0"/>
                </a:moveTo>
                <a:cubicBezTo>
                  <a:pt x="3065" y="0"/>
                  <a:pt x="2192" y="320"/>
                  <a:pt x="1507" y="954"/>
                </a:cubicBezTo>
                <a:cubicBezTo>
                  <a:pt x="84" y="2293"/>
                  <a:pt x="1" y="4553"/>
                  <a:pt x="1340" y="5955"/>
                </a:cubicBezTo>
                <a:cubicBezTo>
                  <a:pt x="2037" y="6696"/>
                  <a:pt x="2979" y="7068"/>
                  <a:pt x="3923" y="7068"/>
                </a:cubicBezTo>
                <a:cubicBezTo>
                  <a:pt x="4790" y="7068"/>
                  <a:pt x="5659" y="6753"/>
                  <a:pt x="6340" y="6122"/>
                </a:cubicBezTo>
                <a:cubicBezTo>
                  <a:pt x="7742" y="4783"/>
                  <a:pt x="7826" y="2523"/>
                  <a:pt x="6487" y="1121"/>
                </a:cubicBezTo>
                <a:cubicBezTo>
                  <a:pt x="5803" y="372"/>
                  <a:pt x="4871" y="0"/>
                  <a:pt x="3934" y="0"/>
                </a:cubicBezTo>
                <a:close/>
              </a:path>
            </a:pathLst>
          </a:custGeom>
          <a:solidFill>
            <a:srgbClr val="052643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6"/>
          <p:cNvSpPr/>
          <p:nvPr/>
        </p:nvSpPr>
        <p:spPr>
          <a:xfrm>
            <a:off x="5530176" y="2819731"/>
            <a:ext cx="283735" cy="176720"/>
          </a:xfrm>
          <a:custGeom>
            <a:avLst/>
            <a:gdLst/>
            <a:ahLst/>
            <a:cxnLst/>
            <a:rect l="l" t="t" r="r" b="b"/>
            <a:pathLst>
              <a:path w="14312" h="8914" extrusionOk="0">
                <a:moveTo>
                  <a:pt x="837" y="0"/>
                </a:moveTo>
                <a:cubicBezTo>
                  <a:pt x="377" y="0"/>
                  <a:pt x="0" y="356"/>
                  <a:pt x="0" y="837"/>
                </a:cubicBezTo>
                <a:lnTo>
                  <a:pt x="0" y="8077"/>
                </a:lnTo>
                <a:cubicBezTo>
                  <a:pt x="0" y="8537"/>
                  <a:pt x="377" y="8914"/>
                  <a:pt x="837" y="8914"/>
                </a:cubicBezTo>
                <a:lnTo>
                  <a:pt x="13475" y="8914"/>
                </a:lnTo>
                <a:cubicBezTo>
                  <a:pt x="13935" y="8914"/>
                  <a:pt x="14312" y="8537"/>
                  <a:pt x="14312" y="8077"/>
                </a:cubicBezTo>
                <a:lnTo>
                  <a:pt x="14312" y="837"/>
                </a:lnTo>
                <a:cubicBezTo>
                  <a:pt x="14312" y="356"/>
                  <a:pt x="13935" y="0"/>
                  <a:pt x="13475" y="0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6"/>
          <p:cNvSpPr/>
          <p:nvPr/>
        </p:nvSpPr>
        <p:spPr>
          <a:xfrm>
            <a:off x="5554640" y="2843362"/>
            <a:ext cx="85049" cy="32394"/>
          </a:xfrm>
          <a:custGeom>
            <a:avLst/>
            <a:gdLst/>
            <a:ahLst/>
            <a:cxnLst/>
            <a:rect l="l" t="t" r="r" b="b"/>
            <a:pathLst>
              <a:path w="4290" h="1634" extrusionOk="0">
                <a:moveTo>
                  <a:pt x="607" y="1"/>
                </a:moveTo>
                <a:cubicBezTo>
                  <a:pt x="252" y="1"/>
                  <a:pt x="1" y="252"/>
                  <a:pt x="1" y="608"/>
                </a:cubicBezTo>
                <a:lnTo>
                  <a:pt x="1" y="1026"/>
                </a:lnTo>
                <a:cubicBezTo>
                  <a:pt x="1" y="1361"/>
                  <a:pt x="252" y="1633"/>
                  <a:pt x="607" y="1633"/>
                </a:cubicBezTo>
                <a:lnTo>
                  <a:pt x="3683" y="1633"/>
                </a:lnTo>
                <a:cubicBezTo>
                  <a:pt x="3997" y="1633"/>
                  <a:pt x="4290" y="1361"/>
                  <a:pt x="4290" y="1026"/>
                </a:cubicBezTo>
                <a:lnTo>
                  <a:pt x="4290" y="608"/>
                </a:lnTo>
                <a:cubicBezTo>
                  <a:pt x="4290" y="252"/>
                  <a:pt x="4018" y="1"/>
                  <a:pt x="3683" y="1"/>
                </a:cubicBezTo>
                <a:close/>
              </a:path>
            </a:pathLst>
          </a:custGeom>
          <a:solidFill>
            <a:srgbClr val="0526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6"/>
          <p:cNvSpPr/>
          <p:nvPr/>
        </p:nvSpPr>
        <p:spPr>
          <a:xfrm>
            <a:off x="5554640" y="2892311"/>
            <a:ext cx="85049" cy="80093"/>
          </a:xfrm>
          <a:custGeom>
            <a:avLst/>
            <a:gdLst/>
            <a:ahLst/>
            <a:cxnLst/>
            <a:rect l="l" t="t" r="r" b="b"/>
            <a:pathLst>
              <a:path w="4290" h="4040" extrusionOk="0">
                <a:moveTo>
                  <a:pt x="607" y="1"/>
                </a:moveTo>
                <a:cubicBezTo>
                  <a:pt x="252" y="1"/>
                  <a:pt x="1" y="252"/>
                  <a:pt x="1" y="587"/>
                </a:cubicBezTo>
                <a:lnTo>
                  <a:pt x="1" y="3453"/>
                </a:lnTo>
                <a:cubicBezTo>
                  <a:pt x="1" y="3788"/>
                  <a:pt x="252" y="4039"/>
                  <a:pt x="607" y="4039"/>
                </a:cubicBezTo>
                <a:lnTo>
                  <a:pt x="3683" y="4039"/>
                </a:lnTo>
                <a:cubicBezTo>
                  <a:pt x="3997" y="4039"/>
                  <a:pt x="4290" y="3788"/>
                  <a:pt x="4290" y="3453"/>
                </a:cubicBezTo>
                <a:lnTo>
                  <a:pt x="4290" y="587"/>
                </a:lnTo>
                <a:cubicBezTo>
                  <a:pt x="4290" y="252"/>
                  <a:pt x="4018" y="1"/>
                  <a:pt x="3683" y="1"/>
                </a:cubicBezTo>
                <a:close/>
              </a:path>
            </a:pathLst>
          </a:custGeom>
          <a:solidFill>
            <a:srgbClr val="0526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6"/>
          <p:cNvSpPr/>
          <p:nvPr/>
        </p:nvSpPr>
        <p:spPr>
          <a:xfrm>
            <a:off x="5660427" y="2847942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0"/>
                </a:moveTo>
                <a:lnTo>
                  <a:pt x="6717" y="0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6"/>
          <p:cNvSpPr/>
          <p:nvPr/>
        </p:nvSpPr>
        <p:spPr>
          <a:xfrm>
            <a:off x="5660427" y="2865349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1"/>
                </a:moveTo>
                <a:lnTo>
                  <a:pt x="6717" y="1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6"/>
          <p:cNvSpPr/>
          <p:nvPr/>
        </p:nvSpPr>
        <p:spPr>
          <a:xfrm>
            <a:off x="5660427" y="2882359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1"/>
                </a:moveTo>
                <a:lnTo>
                  <a:pt x="6717" y="1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6"/>
          <p:cNvSpPr/>
          <p:nvPr/>
        </p:nvSpPr>
        <p:spPr>
          <a:xfrm>
            <a:off x="5660427" y="2899369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1"/>
                </a:moveTo>
                <a:lnTo>
                  <a:pt x="6717" y="1"/>
                </a:lnTo>
              </a:path>
            </a:pathLst>
          </a:custGeom>
          <a:solidFill>
            <a:srgbClr val="091A51"/>
          </a:solidFill>
          <a:ln w="8900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6"/>
          <p:cNvSpPr/>
          <p:nvPr/>
        </p:nvSpPr>
        <p:spPr>
          <a:xfrm>
            <a:off x="5660427" y="2916379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1"/>
                </a:moveTo>
                <a:lnTo>
                  <a:pt x="6717" y="1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6"/>
          <p:cNvSpPr/>
          <p:nvPr/>
        </p:nvSpPr>
        <p:spPr>
          <a:xfrm>
            <a:off x="5660427" y="2933389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0"/>
                </a:moveTo>
                <a:lnTo>
                  <a:pt x="6717" y="0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6"/>
          <p:cNvSpPr/>
          <p:nvPr/>
        </p:nvSpPr>
        <p:spPr>
          <a:xfrm>
            <a:off x="5660427" y="2950815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0"/>
                </a:moveTo>
                <a:lnTo>
                  <a:pt x="6717" y="0"/>
                </a:lnTo>
              </a:path>
            </a:pathLst>
          </a:custGeom>
          <a:solidFill>
            <a:srgbClr val="091A51"/>
          </a:solidFill>
          <a:ln w="9525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6"/>
          <p:cNvSpPr/>
          <p:nvPr/>
        </p:nvSpPr>
        <p:spPr>
          <a:xfrm>
            <a:off x="5660427" y="2967825"/>
            <a:ext cx="133165" cy="20"/>
          </a:xfrm>
          <a:custGeom>
            <a:avLst/>
            <a:gdLst/>
            <a:ahLst/>
            <a:cxnLst/>
            <a:rect l="l" t="t" r="r" b="b"/>
            <a:pathLst>
              <a:path w="6717" h="1" fill="none" extrusionOk="0">
                <a:moveTo>
                  <a:pt x="0" y="0"/>
                </a:moveTo>
                <a:lnTo>
                  <a:pt x="6717" y="0"/>
                </a:lnTo>
              </a:path>
            </a:pathLst>
          </a:custGeom>
          <a:solidFill>
            <a:srgbClr val="091A51"/>
          </a:solidFill>
          <a:ln w="8900" cap="rnd" cmpd="sng">
            <a:solidFill>
              <a:srgbClr val="091A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6"/>
          <p:cNvSpPr/>
          <p:nvPr/>
        </p:nvSpPr>
        <p:spPr>
          <a:xfrm>
            <a:off x="5670796" y="2746714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0" y="1"/>
                </a:moveTo>
                <a:lnTo>
                  <a:pt x="209" y="1"/>
                </a:lnTo>
                <a:lnTo>
                  <a:pt x="209" y="356"/>
                </a:lnTo>
                <a:lnTo>
                  <a:pt x="0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6"/>
          <p:cNvSpPr/>
          <p:nvPr/>
        </p:nvSpPr>
        <p:spPr>
          <a:xfrm>
            <a:off x="5670796" y="2758748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0" y="1"/>
                </a:moveTo>
                <a:lnTo>
                  <a:pt x="209" y="1"/>
                </a:lnTo>
                <a:lnTo>
                  <a:pt x="209" y="356"/>
                </a:lnTo>
                <a:lnTo>
                  <a:pt x="0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6"/>
          <p:cNvSpPr/>
          <p:nvPr/>
        </p:nvSpPr>
        <p:spPr>
          <a:xfrm>
            <a:off x="5670796" y="277036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6"/>
          <p:cNvSpPr/>
          <p:nvPr/>
        </p:nvSpPr>
        <p:spPr>
          <a:xfrm>
            <a:off x="5670796" y="2712298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6"/>
          <p:cNvSpPr/>
          <p:nvPr/>
        </p:nvSpPr>
        <p:spPr>
          <a:xfrm>
            <a:off x="5670796" y="2723499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6"/>
          <p:cNvSpPr/>
          <p:nvPr/>
        </p:nvSpPr>
        <p:spPr>
          <a:xfrm>
            <a:off x="5670796" y="273509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6"/>
          <p:cNvSpPr/>
          <p:nvPr/>
        </p:nvSpPr>
        <p:spPr>
          <a:xfrm>
            <a:off x="5670796" y="2677029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6"/>
          <p:cNvSpPr/>
          <p:nvPr/>
        </p:nvSpPr>
        <p:spPr>
          <a:xfrm>
            <a:off x="5670796" y="2688230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6"/>
          <p:cNvSpPr/>
          <p:nvPr/>
        </p:nvSpPr>
        <p:spPr>
          <a:xfrm>
            <a:off x="5670796" y="2700264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6"/>
          <p:cNvSpPr/>
          <p:nvPr/>
        </p:nvSpPr>
        <p:spPr>
          <a:xfrm>
            <a:off x="5670796" y="2641779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6"/>
          <p:cNvSpPr/>
          <p:nvPr/>
        </p:nvSpPr>
        <p:spPr>
          <a:xfrm>
            <a:off x="5670796" y="2653377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0" y="1"/>
                </a:moveTo>
                <a:lnTo>
                  <a:pt x="209" y="1"/>
                </a:lnTo>
                <a:lnTo>
                  <a:pt x="209" y="357"/>
                </a:lnTo>
                <a:lnTo>
                  <a:pt x="0" y="35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6"/>
          <p:cNvSpPr/>
          <p:nvPr/>
        </p:nvSpPr>
        <p:spPr>
          <a:xfrm>
            <a:off x="5670796" y="2664995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6"/>
          <p:cNvSpPr/>
          <p:nvPr/>
        </p:nvSpPr>
        <p:spPr>
          <a:xfrm>
            <a:off x="5670796" y="2606510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6"/>
          <p:cNvSpPr/>
          <p:nvPr/>
        </p:nvSpPr>
        <p:spPr>
          <a:xfrm>
            <a:off x="5670796" y="2618544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6"/>
          <p:cNvSpPr/>
          <p:nvPr/>
        </p:nvSpPr>
        <p:spPr>
          <a:xfrm>
            <a:off x="5670796" y="262974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6"/>
          <p:cNvSpPr/>
          <p:nvPr/>
        </p:nvSpPr>
        <p:spPr>
          <a:xfrm>
            <a:off x="5670796" y="2571677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0" y="0"/>
                </a:moveTo>
                <a:lnTo>
                  <a:pt x="209" y="0"/>
                </a:lnTo>
                <a:lnTo>
                  <a:pt x="20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6"/>
          <p:cNvSpPr/>
          <p:nvPr/>
        </p:nvSpPr>
        <p:spPr>
          <a:xfrm>
            <a:off x="5670796" y="2583275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6"/>
          <p:cNvSpPr/>
          <p:nvPr/>
        </p:nvSpPr>
        <p:spPr>
          <a:xfrm>
            <a:off x="5670796" y="2594893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0" y="1"/>
                </a:moveTo>
                <a:lnTo>
                  <a:pt x="209" y="1"/>
                </a:lnTo>
                <a:lnTo>
                  <a:pt x="209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6"/>
          <p:cNvSpPr/>
          <p:nvPr/>
        </p:nvSpPr>
        <p:spPr>
          <a:xfrm>
            <a:off x="5669547" y="2536408"/>
            <a:ext cx="4580" cy="6661"/>
          </a:xfrm>
          <a:custGeom>
            <a:avLst/>
            <a:gdLst/>
            <a:ahLst/>
            <a:cxnLst/>
            <a:rect l="l" t="t" r="r" b="b"/>
            <a:pathLst>
              <a:path w="231" h="336" extrusionOk="0">
                <a:moveTo>
                  <a:pt x="42" y="335"/>
                </a:moveTo>
                <a:lnTo>
                  <a:pt x="231" y="335"/>
                </a:lnTo>
                <a:lnTo>
                  <a:pt x="21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6"/>
          <p:cNvSpPr/>
          <p:nvPr/>
        </p:nvSpPr>
        <p:spPr>
          <a:xfrm>
            <a:off x="5670796" y="2548442"/>
            <a:ext cx="3331" cy="6245"/>
          </a:xfrm>
          <a:custGeom>
            <a:avLst/>
            <a:gdLst/>
            <a:ahLst/>
            <a:cxnLst/>
            <a:rect l="l" t="t" r="r" b="b"/>
            <a:pathLst>
              <a:path w="168" h="315" extrusionOk="0">
                <a:moveTo>
                  <a:pt x="0" y="314"/>
                </a:moveTo>
                <a:lnTo>
                  <a:pt x="168" y="314"/>
                </a:lnTo>
                <a:lnTo>
                  <a:pt x="1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6"/>
          <p:cNvSpPr/>
          <p:nvPr/>
        </p:nvSpPr>
        <p:spPr>
          <a:xfrm>
            <a:off x="5670796" y="2559644"/>
            <a:ext cx="4163" cy="7058"/>
          </a:xfrm>
          <a:custGeom>
            <a:avLst/>
            <a:gdLst/>
            <a:ahLst/>
            <a:cxnLst/>
            <a:rect l="l" t="t" r="r" b="b"/>
            <a:pathLst>
              <a:path w="210" h="356" extrusionOk="0">
                <a:moveTo>
                  <a:pt x="0" y="0"/>
                </a:moveTo>
                <a:lnTo>
                  <a:pt x="209" y="0"/>
                </a:lnTo>
                <a:lnTo>
                  <a:pt x="209" y="356"/>
                </a:lnTo>
                <a:lnTo>
                  <a:pt x="0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6"/>
          <p:cNvSpPr/>
          <p:nvPr/>
        </p:nvSpPr>
        <p:spPr>
          <a:xfrm>
            <a:off x="5666632" y="2501159"/>
            <a:ext cx="4599" cy="7474"/>
          </a:xfrm>
          <a:custGeom>
            <a:avLst/>
            <a:gdLst/>
            <a:ahLst/>
            <a:cxnLst/>
            <a:rect l="l" t="t" r="r" b="b"/>
            <a:pathLst>
              <a:path w="232" h="377" extrusionOk="0">
                <a:moveTo>
                  <a:pt x="22" y="377"/>
                </a:moveTo>
                <a:lnTo>
                  <a:pt x="231" y="335"/>
                </a:lnTo>
                <a:lnTo>
                  <a:pt x="189" y="0"/>
                </a:lnTo>
                <a:lnTo>
                  <a:pt x="1" y="2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6"/>
          <p:cNvSpPr/>
          <p:nvPr/>
        </p:nvSpPr>
        <p:spPr>
          <a:xfrm>
            <a:off x="5668298" y="2513173"/>
            <a:ext cx="4580" cy="6661"/>
          </a:xfrm>
          <a:custGeom>
            <a:avLst/>
            <a:gdLst/>
            <a:ahLst/>
            <a:cxnLst/>
            <a:rect l="l" t="t" r="r" b="b"/>
            <a:pathLst>
              <a:path w="231" h="336" extrusionOk="0">
                <a:moveTo>
                  <a:pt x="42" y="336"/>
                </a:moveTo>
                <a:lnTo>
                  <a:pt x="231" y="315"/>
                </a:lnTo>
                <a:lnTo>
                  <a:pt x="168" y="1"/>
                </a:lnTo>
                <a:lnTo>
                  <a:pt x="1" y="2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6"/>
          <p:cNvSpPr/>
          <p:nvPr/>
        </p:nvSpPr>
        <p:spPr>
          <a:xfrm>
            <a:off x="5669130" y="2524374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21" y="356"/>
                </a:moveTo>
                <a:lnTo>
                  <a:pt x="210" y="356"/>
                </a:lnTo>
                <a:lnTo>
                  <a:pt x="210" y="1"/>
                </a:ln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6"/>
          <p:cNvSpPr/>
          <p:nvPr/>
        </p:nvSpPr>
        <p:spPr>
          <a:xfrm>
            <a:off x="5658345" y="2467139"/>
            <a:ext cx="5412" cy="7058"/>
          </a:xfrm>
          <a:custGeom>
            <a:avLst/>
            <a:gdLst/>
            <a:ahLst/>
            <a:cxnLst/>
            <a:rect l="l" t="t" r="r" b="b"/>
            <a:pathLst>
              <a:path w="273" h="356" extrusionOk="0">
                <a:moveTo>
                  <a:pt x="105" y="356"/>
                </a:moveTo>
                <a:lnTo>
                  <a:pt x="272" y="314"/>
                </a:lnTo>
                <a:lnTo>
                  <a:pt x="210" y="0"/>
                </a:lnTo>
                <a:lnTo>
                  <a:pt x="0" y="42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6"/>
          <p:cNvSpPr/>
          <p:nvPr/>
        </p:nvSpPr>
        <p:spPr>
          <a:xfrm>
            <a:off x="5661240" y="2478340"/>
            <a:ext cx="5412" cy="7474"/>
          </a:xfrm>
          <a:custGeom>
            <a:avLst/>
            <a:gdLst/>
            <a:ahLst/>
            <a:cxnLst/>
            <a:rect l="l" t="t" r="r" b="b"/>
            <a:pathLst>
              <a:path w="273" h="377" extrusionOk="0">
                <a:moveTo>
                  <a:pt x="85" y="377"/>
                </a:moveTo>
                <a:lnTo>
                  <a:pt x="273" y="314"/>
                </a:lnTo>
                <a:lnTo>
                  <a:pt x="189" y="0"/>
                </a:lnTo>
                <a:lnTo>
                  <a:pt x="1" y="6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6"/>
          <p:cNvSpPr/>
          <p:nvPr/>
        </p:nvSpPr>
        <p:spPr>
          <a:xfrm>
            <a:off x="5664571" y="2489958"/>
            <a:ext cx="4580" cy="6641"/>
          </a:xfrm>
          <a:custGeom>
            <a:avLst/>
            <a:gdLst/>
            <a:ahLst/>
            <a:cxnLst/>
            <a:rect l="l" t="t" r="r" b="b"/>
            <a:pathLst>
              <a:path w="231" h="335" extrusionOk="0">
                <a:moveTo>
                  <a:pt x="42" y="335"/>
                </a:moveTo>
                <a:lnTo>
                  <a:pt x="230" y="314"/>
                </a:lnTo>
                <a:cubicBezTo>
                  <a:pt x="210" y="209"/>
                  <a:pt x="210" y="105"/>
                  <a:pt x="189" y="0"/>
                </a:cubicBezTo>
                <a:lnTo>
                  <a:pt x="0" y="42"/>
                </a:lnTo>
                <a:cubicBezTo>
                  <a:pt x="21" y="126"/>
                  <a:pt x="21" y="230"/>
                  <a:pt x="42" y="33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6"/>
          <p:cNvSpPr/>
          <p:nvPr/>
        </p:nvSpPr>
        <p:spPr>
          <a:xfrm>
            <a:off x="5646312" y="2433952"/>
            <a:ext cx="6245" cy="7078"/>
          </a:xfrm>
          <a:custGeom>
            <a:avLst/>
            <a:gdLst/>
            <a:ahLst/>
            <a:cxnLst/>
            <a:rect l="l" t="t" r="r" b="b"/>
            <a:pathLst>
              <a:path w="315" h="357" extrusionOk="0">
                <a:moveTo>
                  <a:pt x="126" y="356"/>
                </a:moveTo>
                <a:lnTo>
                  <a:pt x="315" y="272"/>
                </a:lnTo>
                <a:lnTo>
                  <a:pt x="168" y="0"/>
                </a:lnTo>
                <a:lnTo>
                  <a:pt x="1" y="6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6"/>
          <p:cNvSpPr/>
          <p:nvPr/>
        </p:nvSpPr>
        <p:spPr>
          <a:xfrm>
            <a:off x="5650455" y="2444736"/>
            <a:ext cx="6245" cy="7078"/>
          </a:xfrm>
          <a:custGeom>
            <a:avLst/>
            <a:gdLst/>
            <a:ahLst/>
            <a:cxnLst/>
            <a:rect l="l" t="t" r="r" b="b"/>
            <a:pathLst>
              <a:path w="315" h="357" extrusionOk="0">
                <a:moveTo>
                  <a:pt x="126" y="356"/>
                </a:moveTo>
                <a:lnTo>
                  <a:pt x="315" y="314"/>
                </a:lnTo>
                <a:lnTo>
                  <a:pt x="189" y="0"/>
                </a:lnTo>
                <a:lnTo>
                  <a:pt x="1" y="8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6"/>
          <p:cNvSpPr/>
          <p:nvPr/>
        </p:nvSpPr>
        <p:spPr>
          <a:xfrm>
            <a:off x="5654618" y="2455521"/>
            <a:ext cx="5829" cy="7494"/>
          </a:xfrm>
          <a:custGeom>
            <a:avLst/>
            <a:gdLst/>
            <a:ahLst/>
            <a:cxnLst/>
            <a:rect l="l" t="t" r="r" b="b"/>
            <a:pathLst>
              <a:path w="294" h="378" extrusionOk="0">
                <a:moveTo>
                  <a:pt x="105" y="377"/>
                </a:moveTo>
                <a:lnTo>
                  <a:pt x="293" y="314"/>
                </a:lnTo>
                <a:lnTo>
                  <a:pt x="188" y="0"/>
                </a:lnTo>
                <a:lnTo>
                  <a:pt x="0" y="84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36"/>
          <p:cNvSpPr/>
          <p:nvPr/>
        </p:nvSpPr>
        <p:spPr>
          <a:xfrm>
            <a:off x="5629718" y="2402846"/>
            <a:ext cx="6661" cy="7058"/>
          </a:xfrm>
          <a:custGeom>
            <a:avLst/>
            <a:gdLst/>
            <a:ahLst/>
            <a:cxnLst/>
            <a:rect l="l" t="t" r="r" b="b"/>
            <a:pathLst>
              <a:path w="336" h="356" extrusionOk="0">
                <a:moveTo>
                  <a:pt x="147" y="356"/>
                </a:moveTo>
                <a:lnTo>
                  <a:pt x="335" y="272"/>
                </a:lnTo>
                <a:lnTo>
                  <a:pt x="147" y="0"/>
                </a:lnTo>
                <a:lnTo>
                  <a:pt x="1" y="10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6"/>
          <p:cNvSpPr/>
          <p:nvPr/>
        </p:nvSpPr>
        <p:spPr>
          <a:xfrm>
            <a:off x="5635527" y="2413214"/>
            <a:ext cx="6661" cy="7058"/>
          </a:xfrm>
          <a:custGeom>
            <a:avLst/>
            <a:gdLst/>
            <a:ahLst/>
            <a:cxnLst/>
            <a:rect l="l" t="t" r="r" b="b"/>
            <a:pathLst>
              <a:path w="336" h="356" extrusionOk="0">
                <a:moveTo>
                  <a:pt x="147" y="356"/>
                </a:moveTo>
                <a:lnTo>
                  <a:pt x="335" y="272"/>
                </a:lnTo>
                <a:cubicBezTo>
                  <a:pt x="294" y="168"/>
                  <a:pt x="231" y="63"/>
                  <a:pt x="189" y="0"/>
                </a:cubicBezTo>
                <a:lnTo>
                  <a:pt x="1" y="105"/>
                </a:lnTo>
                <a:cubicBezTo>
                  <a:pt x="84" y="147"/>
                  <a:pt x="126" y="251"/>
                  <a:pt x="147" y="356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36"/>
          <p:cNvSpPr/>
          <p:nvPr/>
        </p:nvSpPr>
        <p:spPr>
          <a:xfrm>
            <a:off x="5641335" y="2422750"/>
            <a:ext cx="6245" cy="7890"/>
          </a:xfrm>
          <a:custGeom>
            <a:avLst/>
            <a:gdLst/>
            <a:ahLst/>
            <a:cxnLst/>
            <a:rect l="l" t="t" r="r" b="b"/>
            <a:pathLst>
              <a:path w="315" h="398" extrusionOk="0">
                <a:moveTo>
                  <a:pt x="126" y="398"/>
                </a:moveTo>
                <a:lnTo>
                  <a:pt x="314" y="314"/>
                </a:lnTo>
                <a:lnTo>
                  <a:pt x="147" y="0"/>
                </a:lnTo>
                <a:lnTo>
                  <a:pt x="1" y="10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6"/>
          <p:cNvSpPr/>
          <p:nvPr/>
        </p:nvSpPr>
        <p:spPr>
          <a:xfrm>
            <a:off x="5609397" y="2373802"/>
            <a:ext cx="7494" cy="7078"/>
          </a:xfrm>
          <a:custGeom>
            <a:avLst/>
            <a:gdLst/>
            <a:ahLst/>
            <a:cxnLst/>
            <a:rect l="l" t="t" r="r" b="b"/>
            <a:pathLst>
              <a:path w="378" h="357" extrusionOk="0">
                <a:moveTo>
                  <a:pt x="210" y="356"/>
                </a:moveTo>
                <a:lnTo>
                  <a:pt x="377" y="252"/>
                </a:lnTo>
                <a:lnTo>
                  <a:pt x="168" y="0"/>
                </a:lnTo>
                <a:lnTo>
                  <a:pt x="0" y="10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36"/>
          <p:cNvSpPr/>
          <p:nvPr/>
        </p:nvSpPr>
        <p:spPr>
          <a:xfrm>
            <a:off x="5616871" y="2382921"/>
            <a:ext cx="6641" cy="7494"/>
          </a:xfrm>
          <a:custGeom>
            <a:avLst/>
            <a:gdLst/>
            <a:ahLst/>
            <a:cxnLst/>
            <a:rect l="l" t="t" r="r" b="b"/>
            <a:pathLst>
              <a:path w="335" h="378" extrusionOk="0">
                <a:moveTo>
                  <a:pt x="188" y="377"/>
                </a:moveTo>
                <a:lnTo>
                  <a:pt x="335" y="273"/>
                </a:lnTo>
                <a:lnTo>
                  <a:pt x="147" y="1"/>
                </a:lnTo>
                <a:lnTo>
                  <a:pt x="0" y="10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6"/>
          <p:cNvSpPr/>
          <p:nvPr/>
        </p:nvSpPr>
        <p:spPr>
          <a:xfrm>
            <a:off x="5623493" y="2392477"/>
            <a:ext cx="6661" cy="7474"/>
          </a:xfrm>
          <a:custGeom>
            <a:avLst/>
            <a:gdLst/>
            <a:ahLst/>
            <a:cxnLst/>
            <a:rect l="l" t="t" r="r" b="b"/>
            <a:pathLst>
              <a:path w="336" h="377" extrusionOk="0">
                <a:moveTo>
                  <a:pt x="189" y="377"/>
                </a:moveTo>
                <a:lnTo>
                  <a:pt x="336" y="272"/>
                </a:lnTo>
                <a:lnTo>
                  <a:pt x="168" y="0"/>
                </a:lnTo>
                <a:lnTo>
                  <a:pt x="1" y="10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36"/>
          <p:cNvSpPr/>
          <p:nvPr/>
        </p:nvSpPr>
        <p:spPr>
          <a:xfrm>
            <a:off x="5586162" y="2347256"/>
            <a:ext cx="7494" cy="7078"/>
          </a:xfrm>
          <a:custGeom>
            <a:avLst/>
            <a:gdLst/>
            <a:ahLst/>
            <a:cxnLst/>
            <a:rect l="l" t="t" r="r" b="b"/>
            <a:pathLst>
              <a:path w="378" h="357" extrusionOk="0">
                <a:moveTo>
                  <a:pt x="231" y="356"/>
                </a:moveTo>
                <a:lnTo>
                  <a:pt x="377" y="231"/>
                </a:lnTo>
                <a:lnTo>
                  <a:pt x="126" y="0"/>
                </a:lnTo>
                <a:lnTo>
                  <a:pt x="1" y="126"/>
                </a:lnTo>
                <a:cubicBezTo>
                  <a:pt x="84" y="231"/>
                  <a:pt x="168" y="293"/>
                  <a:pt x="231" y="356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36"/>
          <p:cNvSpPr/>
          <p:nvPr/>
        </p:nvSpPr>
        <p:spPr>
          <a:xfrm>
            <a:off x="5594469" y="2355959"/>
            <a:ext cx="7058" cy="7494"/>
          </a:xfrm>
          <a:custGeom>
            <a:avLst/>
            <a:gdLst/>
            <a:ahLst/>
            <a:cxnLst/>
            <a:rect l="l" t="t" r="r" b="b"/>
            <a:pathLst>
              <a:path w="356" h="378" extrusionOk="0">
                <a:moveTo>
                  <a:pt x="209" y="377"/>
                </a:moveTo>
                <a:lnTo>
                  <a:pt x="356" y="231"/>
                </a:lnTo>
                <a:lnTo>
                  <a:pt x="126" y="1"/>
                </a:lnTo>
                <a:lnTo>
                  <a:pt x="0" y="12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36"/>
          <p:cNvSpPr/>
          <p:nvPr/>
        </p:nvSpPr>
        <p:spPr>
          <a:xfrm>
            <a:off x="5602339" y="2364266"/>
            <a:ext cx="7078" cy="7890"/>
          </a:xfrm>
          <a:custGeom>
            <a:avLst/>
            <a:gdLst/>
            <a:ahLst/>
            <a:cxnLst/>
            <a:rect l="l" t="t" r="r" b="b"/>
            <a:pathLst>
              <a:path w="357" h="398" extrusionOk="0">
                <a:moveTo>
                  <a:pt x="210" y="398"/>
                </a:moveTo>
                <a:lnTo>
                  <a:pt x="356" y="272"/>
                </a:lnTo>
                <a:lnTo>
                  <a:pt x="126" y="0"/>
                </a:lnTo>
                <a:lnTo>
                  <a:pt x="1" y="12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6"/>
          <p:cNvSpPr/>
          <p:nvPr/>
        </p:nvSpPr>
        <p:spPr>
          <a:xfrm>
            <a:off x="5559616" y="2324437"/>
            <a:ext cx="7494" cy="7078"/>
          </a:xfrm>
          <a:custGeom>
            <a:avLst/>
            <a:gdLst/>
            <a:ahLst/>
            <a:cxnLst/>
            <a:rect l="l" t="t" r="r" b="b"/>
            <a:pathLst>
              <a:path w="378" h="357" extrusionOk="0">
                <a:moveTo>
                  <a:pt x="273" y="356"/>
                </a:moveTo>
                <a:lnTo>
                  <a:pt x="377" y="210"/>
                </a:lnTo>
                <a:lnTo>
                  <a:pt x="105" y="1"/>
                </a:lnTo>
                <a:lnTo>
                  <a:pt x="1" y="14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6"/>
          <p:cNvSpPr/>
          <p:nvPr/>
        </p:nvSpPr>
        <p:spPr>
          <a:xfrm>
            <a:off x="5568736" y="2331495"/>
            <a:ext cx="7494" cy="7474"/>
          </a:xfrm>
          <a:custGeom>
            <a:avLst/>
            <a:gdLst/>
            <a:ahLst/>
            <a:cxnLst/>
            <a:rect l="l" t="t" r="r" b="b"/>
            <a:pathLst>
              <a:path w="378" h="377" extrusionOk="0">
                <a:moveTo>
                  <a:pt x="252" y="377"/>
                </a:moveTo>
                <a:lnTo>
                  <a:pt x="378" y="209"/>
                </a:lnTo>
                <a:cubicBezTo>
                  <a:pt x="315" y="147"/>
                  <a:pt x="231" y="63"/>
                  <a:pt x="126" y="0"/>
                </a:cubicBezTo>
                <a:lnTo>
                  <a:pt x="1" y="168"/>
                </a:lnTo>
                <a:cubicBezTo>
                  <a:pt x="85" y="209"/>
                  <a:pt x="168" y="293"/>
                  <a:pt x="252" y="377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6"/>
          <p:cNvSpPr/>
          <p:nvPr/>
        </p:nvSpPr>
        <p:spPr>
          <a:xfrm>
            <a:off x="5577459" y="2339365"/>
            <a:ext cx="7890" cy="7494"/>
          </a:xfrm>
          <a:custGeom>
            <a:avLst/>
            <a:gdLst/>
            <a:ahLst/>
            <a:cxnLst/>
            <a:rect l="l" t="t" r="r" b="b"/>
            <a:pathLst>
              <a:path w="398" h="378" extrusionOk="0">
                <a:moveTo>
                  <a:pt x="251" y="377"/>
                </a:moveTo>
                <a:lnTo>
                  <a:pt x="398" y="231"/>
                </a:lnTo>
                <a:lnTo>
                  <a:pt x="126" y="1"/>
                </a:lnTo>
                <a:lnTo>
                  <a:pt x="0" y="168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6"/>
          <p:cNvSpPr/>
          <p:nvPr/>
        </p:nvSpPr>
        <p:spPr>
          <a:xfrm>
            <a:off x="5530572" y="2305365"/>
            <a:ext cx="7494" cy="6641"/>
          </a:xfrm>
          <a:custGeom>
            <a:avLst/>
            <a:gdLst/>
            <a:ahLst/>
            <a:cxnLst/>
            <a:rect l="l" t="t" r="r" b="b"/>
            <a:pathLst>
              <a:path w="378" h="335" extrusionOk="0">
                <a:moveTo>
                  <a:pt x="273" y="335"/>
                </a:moveTo>
                <a:lnTo>
                  <a:pt x="378" y="147"/>
                </a:lnTo>
                <a:lnTo>
                  <a:pt x="85" y="0"/>
                </a:lnTo>
                <a:lnTo>
                  <a:pt x="1" y="14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6"/>
          <p:cNvSpPr/>
          <p:nvPr/>
        </p:nvSpPr>
        <p:spPr>
          <a:xfrm>
            <a:off x="5540544" y="2311570"/>
            <a:ext cx="7890" cy="6245"/>
          </a:xfrm>
          <a:custGeom>
            <a:avLst/>
            <a:gdLst/>
            <a:ahLst/>
            <a:cxnLst/>
            <a:rect l="l" t="t" r="r" b="b"/>
            <a:pathLst>
              <a:path w="398" h="315" extrusionOk="0">
                <a:moveTo>
                  <a:pt x="272" y="315"/>
                </a:moveTo>
                <a:lnTo>
                  <a:pt x="398" y="147"/>
                </a:lnTo>
                <a:lnTo>
                  <a:pt x="105" y="1"/>
                </a:lnTo>
                <a:lnTo>
                  <a:pt x="0" y="14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36"/>
          <p:cNvSpPr/>
          <p:nvPr/>
        </p:nvSpPr>
        <p:spPr>
          <a:xfrm>
            <a:off x="5550496" y="2317796"/>
            <a:ext cx="7058" cy="6661"/>
          </a:xfrm>
          <a:custGeom>
            <a:avLst/>
            <a:gdLst/>
            <a:ahLst/>
            <a:cxnLst/>
            <a:rect l="l" t="t" r="r" b="b"/>
            <a:pathLst>
              <a:path w="356" h="336" extrusionOk="0">
                <a:moveTo>
                  <a:pt x="251" y="336"/>
                </a:moveTo>
                <a:lnTo>
                  <a:pt x="356" y="168"/>
                </a:lnTo>
                <a:lnTo>
                  <a:pt x="105" y="1"/>
                </a:lnTo>
                <a:lnTo>
                  <a:pt x="0" y="14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6"/>
          <p:cNvSpPr/>
          <p:nvPr/>
        </p:nvSpPr>
        <p:spPr>
          <a:xfrm>
            <a:off x="5499050" y="2289584"/>
            <a:ext cx="7910" cy="6245"/>
          </a:xfrm>
          <a:custGeom>
            <a:avLst/>
            <a:gdLst/>
            <a:ahLst/>
            <a:cxnLst/>
            <a:rect l="l" t="t" r="r" b="b"/>
            <a:pathLst>
              <a:path w="399" h="315" extrusionOk="0">
                <a:moveTo>
                  <a:pt x="315" y="315"/>
                </a:moveTo>
                <a:lnTo>
                  <a:pt x="398" y="127"/>
                </a:lnTo>
                <a:cubicBezTo>
                  <a:pt x="294" y="85"/>
                  <a:pt x="189" y="22"/>
                  <a:pt x="84" y="1"/>
                </a:cubicBezTo>
                <a:lnTo>
                  <a:pt x="1" y="189"/>
                </a:lnTo>
                <a:cubicBezTo>
                  <a:pt x="105" y="210"/>
                  <a:pt x="210" y="273"/>
                  <a:pt x="315" y="31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6"/>
          <p:cNvSpPr/>
          <p:nvPr/>
        </p:nvSpPr>
        <p:spPr>
          <a:xfrm>
            <a:off x="5509835" y="2294164"/>
            <a:ext cx="7494" cy="6225"/>
          </a:xfrm>
          <a:custGeom>
            <a:avLst/>
            <a:gdLst/>
            <a:ahLst/>
            <a:cxnLst/>
            <a:rect l="l" t="t" r="r" b="b"/>
            <a:pathLst>
              <a:path w="378" h="314" extrusionOk="0">
                <a:moveTo>
                  <a:pt x="294" y="314"/>
                </a:moveTo>
                <a:lnTo>
                  <a:pt x="377" y="168"/>
                </a:lnTo>
                <a:lnTo>
                  <a:pt x="84" y="0"/>
                </a:lnTo>
                <a:lnTo>
                  <a:pt x="1" y="188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6"/>
          <p:cNvSpPr/>
          <p:nvPr/>
        </p:nvSpPr>
        <p:spPr>
          <a:xfrm>
            <a:off x="5520204" y="2299556"/>
            <a:ext cx="7910" cy="6225"/>
          </a:xfrm>
          <a:custGeom>
            <a:avLst/>
            <a:gdLst/>
            <a:ahLst/>
            <a:cxnLst/>
            <a:rect l="l" t="t" r="r" b="b"/>
            <a:pathLst>
              <a:path w="399" h="314" extrusionOk="0">
                <a:moveTo>
                  <a:pt x="294" y="314"/>
                </a:moveTo>
                <a:lnTo>
                  <a:pt x="398" y="147"/>
                </a:lnTo>
                <a:lnTo>
                  <a:pt x="85" y="0"/>
                </a:lnTo>
                <a:lnTo>
                  <a:pt x="1" y="188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6"/>
          <p:cNvSpPr/>
          <p:nvPr/>
        </p:nvSpPr>
        <p:spPr>
          <a:xfrm>
            <a:off x="5465863" y="2278403"/>
            <a:ext cx="7494" cy="5412"/>
          </a:xfrm>
          <a:custGeom>
            <a:avLst/>
            <a:gdLst/>
            <a:ahLst/>
            <a:cxnLst/>
            <a:rect l="l" t="t" r="r" b="b"/>
            <a:pathLst>
              <a:path w="378" h="273" extrusionOk="0">
                <a:moveTo>
                  <a:pt x="315" y="272"/>
                </a:moveTo>
                <a:lnTo>
                  <a:pt x="378" y="105"/>
                </a:lnTo>
                <a:lnTo>
                  <a:pt x="64" y="0"/>
                </a:lnTo>
                <a:lnTo>
                  <a:pt x="1" y="20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6"/>
          <p:cNvSpPr/>
          <p:nvPr/>
        </p:nvSpPr>
        <p:spPr>
          <a:xfrm>
            <a:off x="5477480" y="2281297"/>
            <a:ext cx="7078" cy="6245"/>
          </a:xfrm>
          <a:custGeom>
            <a:avLst/>
            <a:gdLst/>
            <a:ahLst/>
            <a:cxnLst/>
            <a:rect l="l" t="t" r="r" b="b"/>
            <a:pathLst>
              <a:path w="357" h="315" extrusionOk="0">
                <a:moveTo>
                  <a:pt x="315" y="314"/>
                </a:moveTo>
                <a:lnTo>
                  <a:pt x="356" y="126"/>
                </a:lnTo>
                <a:lnTo>
                  <a:pt x="43" y="0"/>
                </a:lnTo>
                <a:lnTo>
                  <a:pt x="1" y="18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6"/>
          <p:cNvSpPr/>
          <p:nvPr/>
        </p:nvSpPr>
        <p:spPr>
          <a:xfrm>
            <a:off x="5488265" y="2285441"/>
            <a:ext cx="7078" cy="5829"/>
          </a:xfrm>
          <a:custGeom>
            <a:avLst/>
            <a:gdLst/>
            <a:ahLst/>
            <a:cxnLst/>
            <a:rect l="l" t="t" r="r" b="b"/>
            <a:pathLst>
              <a:path w="357" h="294" extrusionOk="0">
                <a:moveTo>
                  <a:pt x="315" y="294"/>
                </a:moveTo>
                <a:lnTo>
                  <a:pt x="356" y="105"/>
                </a:lnTo>
                <a:lnTo>
                  <a:pt x="43" y="1"/>
                </a:lnTo>
                <a:lnTo>
                  <a:pt x="1" y="18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6"/>
          <p:cNvSpPr/>
          <p:nvPr/>
        </p:nvSpPr>
        <p:spPr>
          <a:xfrm>
            <a:off x="5431862" y="2271345"/>
            <a:ext cx="7058" cy="4996"/>
          </a:xfrm>
          <a:custGeom>
            <a:avLst/>
            <a:gdLst/>
            <a:ahLst/>
            <a:cxnLst/>
            <a:rect l="l" t="t" r="r" b="b"/>
            <a:pathLst>
              <a:path w="356" h="252" extrusionOk="0">
                <a:moveTo>
                  <a:pt x="335" y="251"/>
                </a:moveTo>
                <a:lnTo>
                  <a:pt x="356" y="63"/>
                </a:lnTo>
                <a:lnTo>
                  <a:pt x="21" y="0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6"/>
          <p:cNvSpPr/>
          <p:nvPr/>
        </p:nvSpPr>
        <p:spPr>
          <a:xfrm>
            <a:off x="5443480" y="2273010"/>
            <a:ext cx="7058" cy="5412"/>
          </a:xfrm>
          <a:custGeom>
            <a:avLst/>
            <a:gdLst/>
            <a:ahLst/>
            <a:cxnLst/>
            <a:rect l="l" t="t" r="r" b="b"/>
            <a:pathLst>
              <a:path w="356" h="273" extrusionOk="0">
                <a:moveTo>
                  <a:pt x="314" y="272"/>
                </a:moveTo>
                <a:lnTo>
                  <a:pt x="356" y="63"/>
                </a:lnTo>
                <a:lnTo>
                  <a:pt x="42" y="0"/>
                </a:lnTo>
                <a:lnTo>
                  <a:pt x="0" y="20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6"/>
          <p:cNvSpPr/>
          <p:nvPr/>
        </p:nvSpPr>
        <p:spPr>
          <a:xfrm>
            <a:off x="5454661" y="2275488"/>
            <a:ext cx="7078" cy="5412"/>
          </a:xfrm>
          <a:custGeom>
            <a:avLst/>
            <a:gdLst/>
            <a:ahLst/>
            <a:cxnLst/>
            <a:rect l="l" t="t" r="r" b="b"/>
            <a:pathLst>
              <a:path w="357" h="273" extrusionOk="0">
                <a:moveTo>
                  <a:pt x="336" y="273"/>
                </a:moveTo>
                <a:lnTo>
                  <a:pt x="357" y="84"/>
                </a:lnTo>
                <a:lnTo>
                  <a:pt x="43" y="1"/>
                </a:lnTo>
                <a:lnTo>
                  <a:pt x="1" y="18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6"/>
          <p:cNvSpPr/>
          <p:nvPr/>
        </p:nvSpPr>
        <p:spPr>
          <a:xfrm>
            <a:off x="5397010" y="2268847"/>
            <a:ext cx="6661" cy="4183"/>
          </a:xfrm>
          <a:custGeom>
            <a:avLst/>
            <a:gdLst/>
            <a:ahLst/>
            <a:cxnLst/>
            <a:rect l="l" t="t" r="r" b="b"/>
            <a:pathLst>
              <a:path w="336" h="211" extrusionOk="0">
                <a:moveTo>
                  <a:pt x="335" y="210"/>
                </a:moveTo>
                <a:lnTo>
                  <a:pt x="335" y="1"/>
                </a:lnTo>
                <a:lnTo>
                  <a:pt x="1" y="1"/>
                </a:lnTo>
                <a:lnTo>
                  <a:pt x="1" y="189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5409044" y="2269263"/>
            <a:ext cx="6661" cy="4163"/>
          </a:xfrm>
          <a:custGeom>
            <a:avLst/>
            <a:gdLst/>
            <a:ahLst/>
            <a:cxnLst/>
            <a:rect l="l" t="t" r="r" b="b"/>
            <a:pathLst>
              <a:path w="336" h="210" extrusionOk="0">
                <a:moveTo>
                  <a:pt x="314" y="210"/>
                </a:moveTo>
                <a:lnTo>
                  <a:pt x="335" y="1"/>
                </a:lnTo>
                <a:lnTo>
                  <a:pt x="0" y="1"/>
                </a:lnTo>
                <a:lnTo>
                  <a:pt x="0" y="189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6"/>
          <p:cNvSpPr/>
          <p:nvPr/>
        </p:nvSpPr>
        <p:spPr>
          <a:xfrm>
            <a:off x="5419829" y="2270512"/>
            <a:ext cx="7078" cy="4163"/>
          </a:xfrm>
          <a:custGeom>
            <a:avLst/>
            <a:gdLst/>
            <a:ahLst/>
            <a:cxnLst/>
            <a:rect l="l" t="t" r="r" b="b"/>
            <a:pathLst>
              <a:path w="357" h="210" extrusionOk="0">
                <a:moveTo>
                  <a:pt x="335" y="210"/>
                </a:moveTo>
                <a:lnTo>
                  <a:pt x="356" y="21"/>
                </a:lnTo>
                <a:cubicBezTo>
                  <a:pt x="251" y="0"/>
                  <a:pt x="147" y="0"/>
                  <a:pt x="21" y="0"/>
                </a:cubicBezTo>
                <a:lnTo>
                  <a:pt x="0" y="189"/>
                </a:lnTo>
                <a:cubicBezTo>
                  <a:pt x="126" y="147"/>
                  <a:pt x="231" y="189"/>
                  <a:pt x="335" y="21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6"/>
          <p:cNvSpPr/>
          <p:nvPr/>
        </p:nvSpPr>
        <p:spPr>
          <a:xfrm>
            <a:off x="8290631" y="2355887"/>
            <a:ext cx="36184" cy="36238"/>
          </a:xfrm>
          <a:custGeom>
            <a:avLst/>
            <a:gdLst/>
            <a:ahLst/>
            <a:cxnLst/>
            <a:rect l="l" t="t" r="r" b="b"/>
            <a:pathLst>
              <a:path w="628" h="629" extrusionOk="0">
                <a:moveTo>
                  <a:pt x="314" y="1"/>
                </a:moveTo>
                <a:cubicBezTo>
                  <a:pt x="126" y="1"/>
                  <a:pt x="0" y="126"/>
                  <a:pt x="0" y="315"/>
                </a:cubicBezTo>
                <a:cubicBezTo>
                  <a:pt x="0" y="503"/>
                  <a:pt x="126" y="629"/>
                  <a:pt x="314" y="629"/>
                </a:cubicBezTo>
                <a:cubicBezTo>
                  <a:pt x="502" y="629"/>
                  <a:pt x="628" y="503"/>
                  <a:pt x="628" y="315"/>
                </a:cubicBezTo>
                <a:cubicBezTo>
                  <a:pt x="628" y="168"/>
                  <a:pt x="460" y="22"/>
                  <a:pt x="314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6"/>
          <p:cNvSpPr/>
          <p:nvPr/>
        </p:nvSpPr>
        <p:spPr>
          <a:xfrm>
            <a:off x="8242405" y="2281164"/>
            <a:ext cx="132635" cy="26559"/>
          </a:xfrm>
          <a:custGeom>
            <a:avLst/>
            <a:gdLst/>
            <a:ahLst/>
            <a:cxnLst/>
            <a:rect l="l" t="t" r="r" b="b"/>
            <a:pathLst>
              <a:path w="2302" h="461" fill="none" extrusionOk="0">
                <a:moveTo>
                  <a:pt x="2302" y="461"/>
                </a:moveTo>
                <a:cubicBezTo>
                  <a:pt x="2009" y="168"/>
                  <a:pt x="1590" y="1"/>
                  <a:pt x="1151" y="1"/>
                </a:cubicBezTo>
                <a:cubicBezTo>
                  <a:pt x="712" y="1"/>
                  <a:pt x="293" y="168"/>
                  <a:pt x="0" y="461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6"/>
          <p:cNvSpPr/>
          <p:nvPr/>
        </p:nvSpPr>
        <p:spPr>
          <a:xfrm>
            <a:off x="8271329" y="2320974"/>
            <a:ext cx="74787" cy="15728"/>
          </a:xfrm>
          <a:custGeom>
            <a:avLst/>
            <a:gdLst/>
            <a:ahLst/>
            <a:cxnLst/>
            <a:rect l="l" t="t" r="r" b="b"/>
            <a:pathLst>
              <a:path w="1298" h="273" fill="none" extrusionOk="0">
                <a:moveTo>
                  <a:pt x="0" y="272"/>
                </a:moveTo>
                <a:cubicBezTo>
                  <a:pt x="147" y="105"/>
                  <a:pt x="377" y="0"/>
                  <a:pt x="649" y="0"/>
                </a:cubicBezTo>
                <a:cubicBezTo>
                  <a:pt x="900" y="0"/>
                  <a:pt x="1151" y="105"/>
                  <a:pt x="1298" y="272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6"/>
          <p:cNvSpPr/>
          <p:nvPr/>
        </p:nvSpPr>
        <p:spPr>
          <a:xfrm>
            <a:off x="8271329" y="2320974"/>
            <a:ext cx="74787" cy="15728"/>
          </a:xfrm>
          <a:custGeom>
            <a:avLst/>
            <a:gdLst/>
            <a:ahLst/>
            <a:cxnLst/>
            <a:rect l="l" t="t" r="r" b="b"/>
            <a:pathLst>
              <a:path w="1298" h="273" fill="none" extrusionOk="0">
                <a:moveTo>
                  <a:pt x="1298" y="272"/>
                </a:moveTo>
                <a:cubicBezTo>
                  <a:pt x="1151" y="105"/>
                  <a:pt x="900" y="0"/>
                  <a:pt x="649" y="0"/>
                </a:cubicBezTo>
                <a:cubicBezTo>
                  <a:pt x="377" y="0"/>
                  <a:pt x="147" y="105"/>
                  <a:pt x="0" y="272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6"/>
          <p:cNvSpPr/>
          <p:nvPr/>
        </p:nvSpPr>
        <p:spPr>
          <a:xfrm>
            <a:off x="8211061" y="2240202"/>
            <a:ext cx="192903" cy="38600"/>
          </a:xfrm>
          <a:custGeom>
            <a:avLst/>
            <a:gdLst/>
            <a:ahLst/>
            <a:cxnLst/>
            <a:rect l="l" t="t" r="r" b="b"/>
            <a:pathLst>
              <a:path w="3348" h="670" fill="none" extrusionOk="0">
                <a:moveTo>
                  <a:pt x="3348" y="670"/>
                </a:moveTo>
                <a:cubicBezTo>
                  <a:pt x="2929" y="251"/>
                  <a:pt x="2323" y="0"/>
                  <a:pt x="1674" y="0"/>
                </a:cubicBezTo>
                <a:cubicBezTo>
                  <a:pt x="1004" y="0"/>
                  <a:pt x="440" y="251"/>
                  <a:pt x="0" y="670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6"/>
          <p:cNvSpPr/>
          <p:nvPr/>
        </p:nvSpPr>
        <p:spPr>
          <a:xfrm>
            <a:off x="8242405" y="2281164"/>
            <a:ext cx="132635" cy="26559"/>
          </a:xfrm>
          <a:custGeom>
            <a:avLst/>
            <a:gdLst/>
            <a:ahLst/>
            <a:cxnLst/>
            <a:rect l="l" t="t" r="r" b="b"/>
            <a:pathLst>
              <a:path w="2302" h="461" fill="none" extrusionOk="0">
                <a:moveTo>
                  <a:pt x="0" y="461"/>
                </a:moveTo>
                <a:cubicBezTo>
                  <a:pt x="293" y="168"/>
                  <a:pt x="712" y="1"/>
                  <a:pt x="1151" y="1"/>
                </a:cubicBezTo>
                <a:cubicBezTo>
                  <a:pt x="1590" y="1"/>
                  <a:pt x="2009" y="168"/>
                  <a:pt x="2302" y="461"/>
                </a:cubicBezTo>
              </a:path>
            </a:pathLst>
          </a:custGeom>
          <a:solidFill>
            <a:srgbClr val="1EFFC1"/>
          </a:solidFill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6"/>
          <p:cNvSpPr/>
          <p:nvPr/>
        </p:nvSpPr>
        <p:spPr>
          <a:xfrm>
            <a:off x="8628417" y="3122958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6"/>
          <p:cNvSpPr/>
          <p:nvPr/>
        </p:nvSpPr>
        <p:spPr>
          <a:xfrm>
            <a:off x="8628417" y="311050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6"/>
          <p:cNvSpPr/>
          <p:nvPr/>
        </p:nvSpPr>
        <p:spPr>
          <a:xfrm>
            <a:off x="8628417" y="3098077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6"/>
          <p:cNvSpPr/>
          <p:nvPr/>
        </p:nvSpPr>
        <p:spPr>
          <a:xfrm>
            <a:off x="8628417" y="3160289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6"/>
          <p:cNvSpPr/>
          <p:nvPr/>
        </p:nvSpPr>
        <p:spPr>
          <a:xfrm>
            <a:off x="8628417" y="3147838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6"/>
          <p:cNvSpPr/>
          <p:nvPr/>
        </p:nvSpPr>
        <p:spPr>
          <a:xfrm>
            <a:off x="8628417" y="3135408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6"/>
          <p:cNvSpPr/>
          <p:nvPr/>
        </p:nvSpPr>
        <p:spPr>
          <a:xfrm>
            <a:off x="8628417" y="319803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6"/>
          <p:cNvSpPr/>
          <p:nvPr/>
        </p:nvSpPr>
        <p:spPr>
          <a:xfrm>
            <a:off x="8628417" y="318558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6"/>
          <p:cNvSpPr/>
          <p:nvPr/>
        </p:nvSpPr>
        <p:spPr>
          <a:xfrm>
            <a:off x="8628417" y="3173155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6"/>
          <p:cNvSpPr/>
          <p:nvPr/>
        </p:nvSpPr>
        <p:spPr>
          <a:xfrm>
            <a:off x="8628417" y="323536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6"/>
          <p:cNvSpPr/>
          <p:nvPr/>
        </p:nvSpPr>
        <p:spPr>
          <a:xfrm>
            <a:off x="8628417" y="3222936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6"/>
          <p:cNvSpPr/>
          <p:nvPr/>
        </p:nvSpPr>
        <p:spPr>
          <a:xfrm>
            <a:off x="8628417" y="321048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6"/>
          <p:cNvSpPr/>
          <p:nvPr/>
        </p:nvSpPr>
        <p:spPr>
          <a:xfrm>
            <a:off x="8628417" y="3272698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6"/>
          <p:cNvSpPr/>
          <p:nvPr/>
        </p:nvSpPr>
        <p:spPr>
          <a:xfrm>
            <a:off x="8628417" y="3260267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6"/>
          <p:cNvSpPr/>
          <p:nvPr/>
        </p:nvSpPr>
        <p:spPr>
          <a:xfrm>
            <a:off x="8628417" y="324781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6"/>
          <p:cNvSpPr/>
          <p:nvPr/>
        </p:nvSpPr>
        <p:spPr>
          <a:xfrm>
            <a:off x="8628417" y="3310048"/>
            <a:ext cx="4163" cy="6641"/>
          </a:xfrm>
          <a:custGeom>
            <a:avLst/>
            <a:gdLst/>
            <a:ahLst/>
            <a:cxnLst/>
            <a:rect l="l" t="t" r="r" b="b"/>
            <a:pathLst>
              <a:path w="210" h="335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6"/>
          <p:cNvSpPr/>
          <p:nvPr/>
        </p:nvSpPr>
        <p:spPr>
          <a:xfrm>
            <a:off x="8628417" y="3297598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6"/>
          <p:cNvSpPr/>
          <p:nvPr/>
        </p:nvSpPr>
        <p:spPr>
          <a:xfrm>
            <a:off x="8628417" y="3285148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6"/>
          <p:cNvSpPr/>
          <p:nvPr/>
        </p:nvSpPr>
        <p:spPr>
          <a:xfrm>
            <a:off x="8628417" y="3347796"/>
            <a:ext cx="4163" cy="7058"/>
          </a:xfrm>
          <a:custGeom>
            <a:avLst/>
            <a:gdLst/>
            <a:ahLst/>
            <a:cxnLst/>
            <a:rect l="l" t="t" r="r" b="b"/>
            <a:pathLst>
              <a:path w="210" h="356" extrusionOk="0">
                <a:moveTo>
                  <a:pt x="1" y="0"/>
                </a:moveTo>
                <a:lnTo>
                  <a:pt x="210" y="0"/>
                </a:lnTo>
                <a:lnTo>
                  <a:pt x="210" y="356"/>
                </a:lnTo>
                <a:lnTo>
                  <a:pt x="1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6"/>
          <p:cNvSpPr/>
          <p:nvPr/>
        </p:nvSpPr>
        <p:spPr>
          <a:xfrm>
            <a:off x="8628417" y="3335345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6"/>
          <p:cNvSpPr/>
          <p:nvPr/>
        </p:nvSpPr>
        <p:spPr>
          <a:xfrm>
            <a:off x="8628417" y="3322895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6"/>
          <p:cNvSpPr/>
          <p:nvPr/>
        </p:nvSpPr>
        <p:spPr>
          <a:xfrm>
            <a:off x="8628417" y="338512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0"/>
                </a:moveTo>
                <a:lnTo>
                  <a:pt x="210" y="0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6"/>
          <p:cNvSpPr/>
          <p:nvPr/>
        </p:nvSpPr>
        <p:spPr>
          <a:xfrm>
            <a:off x="8628417" y="3372676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5"/>
                </a:lnTo>
                <a:lnTo>
                  <a:pt x="1" y="335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6"/>
          <p:cNvSpPr/>
          <p:nvPr/>
        </p:nvSpPr>
        <p:spPr>
          <a:xfrm>
            <a:off x="8628417" y="3360226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1" y="1"/>
                </a:moveTo>
                <a:lnTo>
                  <a:pt x="210" y="1"/>
                </a:lnTo>
                <a:lnTo>
                  <a:pt x="210" y="357"/>
                </a:lnTo>
                <a:lnTo>
                  <a:pt x="1" y="357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6"/>
          <p:cNvSpPr/>
          <p:nvPr/>
        </p:nvSpPr>
        <p:spPr>
          <a:xfrm>
            <a:off x="8628417" y="3422457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1" y="0"/>
                </a:moveTo>
                <a:lnTo>
                  <a:pt x="210" y="0"/>
                </a:lnTo>
                <a:lnTo>
                  <a:pt x="210" y="356"/>
                </a:lnTo>
                <a:lnTo>
                  <a:pt x="1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6"/>
          <p:cNvSpPr/>
          <p:nvPr/>
        </p:nvSpPr>
        <p:spPr>
          <a:xfrm>
            <a:off x="8628417" y="3410007"/>
            <a:ext cx="4163" cy="7078"/>
          </a:xfrm>
          <a:custGeom>
            <a:avLst/>
            <a:gdLst/>
            <a:ahLst/>
            <a:cxnLst/>
            <a:rect l="l" t="t" r="r" b="b"/>
            <a:pathLst>
              <a:path w="210" h="357" extrusionOk="0">
                <a:moveTo>
                  <a:pt x="1" y="1"/>
                </a:moveTo>
                <a:lnTo>
                  <a:pt x="210" y="1"/>
                </a:lnTo>
                <a:lnTo>
                  <a:pt x="210" y="356"/>
                </a:lnTo>
                <a:lnTo>
                  <a:pt x="1" y="35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6"/>
          <p:cNvSpPr/>
          <p:nvPr/>
        </p:nvSpPr>
        <p:spPr>
          <a:xfrm>
            <a:off x="8628417" y="3397557"/>
            <a:ext cx="4163" cy="6661"/>
          </a:xfrm>
          <a:custGeom>
            <a:avLst/>
            <a:gdLst/>
            <a:ahLst/>
            <a:cxnLst/>
            <a:rect l="l" t="t" r="r" b="b"/>
            <a:pathLst>
              <a:path w="210" h="336" extrusionOk="0">
                <a:moveTo>
                  <a:pt x="1" y="1"/>
                </a:moveTo>
                <a:lnTo>
                  <a:pt x="210" y="1"/>
                </a:lnTo>
                <a:lnTo>
                  <a:pt x="210" y="336"/>
                </a:lnTo>
                <a:lnTo>
                  <a:pt x="1" y="336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6"/>
          <p:cNvSpPr/>
          <p:nvPr/>
        </p:nvSpPr>
        <p:spPr>
          <a:xfrm>
            <a:off x="7648220" y="3590456"/>
            <a:ext cx="117820" cy="452585"/>
          </a:xfrm>
          <a:custGeom>
            <a:avLst/>
            <a:gdLst/>
            <a:ahLst/>
            <a:cxnLst/>
            <a:rect l="l" t="t" r="r" b="b"/>
            <a:pathLst>
              <a:path w="5943" h="22829" extrusionOk="0">
                <a:moveTo>
                  <a:pt x="5419" y="2469"/>
                </a:moveTo>
                <a:lnTo>
                  <a:pt x="5419" y="3662"/>
                </a:lnTo>
                <a:lnTo>
                  <a:pt x="523" y="3662"/>
                </a:lnTo>
                <a:lnTo>
                  <a:pt x="523" y="2469"/>
                </a:lnTo>
                <a:close/>
                <a:moveTo>
                  <a:pt x="5419" y="4227"/>
                </a:moveTo>
                <a:lnTo>
                  <a:pt x="5419" y="5420"/>
                </a:lnTo>
                <a:lnTo>
                  <a:pt x="523" y="5420"/>
                </a:lnTo>
                <a:lnTo>
                  <a:pt x="523" y="4227"/>
                </a:lnTo>
                <a:close/>
                <a:moveTo>
                  <a:pt x="5419" y="5964"/>
                </a:moveTo>
                <a:lnTo>
                  <a:pt x="5419" y="7177"/>
                </a:lnTo>
                <a:lnTo>
                  <a:pt x="523" y="7177"/>
                </a:lnTo>
                <a:lnTo>
                  <a:pt x="523" y="5964"/>
                </a:lnTo>
                <a:close/>
                <a:moveTo>
                  <a:pt x="5419" y="7721"/>
                </a:moveTo>
                <a:lnTo>
                  <a:pt x="5419" y="8935"/>
                </a:lnTo>
                <a:lnTo>
                  <a:pt x="523" y="8935"/>
                </a:lnTo>
                <a:lnTo>
                  <a:pt x="523" y="7721"/>
                </a:lnTo>
                <a:close/>
                <a:moveTo>
                  <a:pt x="5419" y="9479"/>
                </a:moveTo>
                <a:lnTo>
                  <a:pt x="5419" y="10671"/>
                </a:lnTo>
                <a:lnTo>
                  <a:pt x="523" y="10671"/>
                </a:lnTo>
                <a:lnTo>
                  <a:pt x="523" y="9479"/>
                </a:lnTo>
                <a:close/>
                <a:moveTo>
                  <a:pt x="5419" y="11236"/>
                </a:moveTo>
                <a:lnTo>
                  <a:pt x="5419" y="12429"/>
                </a:lnTo>
                <a:lnTo>
                  <a:pt x="523" y="12429"/>
                </a:lnTo>
                <a:lnTo>
                  <a:pt x="523" y="11236"/>
                </a:lnTo>
                <a:close/>
                <a:moveTo>
                  <a:pt x="5419" y="12952"/>
                </a:moveTo>
                <a:lnTo>
                  <a:pt x="5419" y="14166"/>
                </a:lnTo>
                <a:lnTo>
                  <a:pt x="523" y="14166"/>
                </a:lnTo>
                <a:lnTo>
                  <a:pt x="523" y="12952"/>
                </a:lnTo>
                <a:close/>
                <a:moveTo>
                  <a:pt x="5419" y="14710"/>
                </a:moveTo>
                <a:lnTo>
                  <a:pt x="5419" y="15902"/>
                </a:lnTo>
                <a:lnTo>
                  <a:pt x="523" y="15902"/>
                </a:lnTo>
                <a:lnTo>
                  <a:pt x="523" y="14710"/>
                </a:lnTo>
                <a:close/>
                <a:moveTo>
                  <a:pt x="5419" y="16467"/>
                </a:moveTo>
                <a:lnTo>
                  <a:pt x="5419" y="17660"/>
                </a:lnTo>
                <a:lnTo>
                  <a:pt x="523" y="17660"/>
                </a:lnTo>
                <a:lnTo>
                  <a:pt x="523" y="16467"/>
                </a:lnTo>
                <a:close/>
                <a:moveTo>
                  <a:pt x="5419" y="18183"/>
                </a:moveTo>
                <a:lnTo>
                  <a:pt x="5419" y="19397"/>
                </a:lnTo>
                <a:lnTo>
                  <a:pt x="523" y="19397"/>
                </a:lnTo>
                <a:lnTo>
                  <a:pt x="523" y="18183"/>
                </a:lnTo>
                <a:close/>
                <a:moveTo>
                  <a:pt x="272" y="0"/>
                </a:moveTo>
                <a:cubicBezTo>
                  <a:pt x="146" y="0"/>
                  <a:pt x="0" y="147"/>
                  <a:pt x="0" y="272"/>
                </a:cubicBezTo>
                <a:lnTo>
                  <a:pt x="0" y="22577"/>
                </a:lnTo>
                <a:cubicBezTo>
                  <a:pt x="0" y="22744"/>
                  <a:pt x="146" y="22828"/>
                  <a:pt x="272" y="22828"/>
                </a:cubicBezTo>
                <a:cubicBezTo>
                  <a:pt x="398" y="22828"/>
                  <a:pt x="523" y="22703"/>
                  <a:pt x="523" y="22577"/>
                </a:cubicBezTo>
                <a:lnTo>
                  <a:pt x="523" y="19941"/>
                </a:lnTo>
                <a:lnTo>
                  <a:pt x="5419" y="19941"/>
                </a:lnTo>
                <a:lnTo>
                  <a:pt x="5419" y="22577"/>
                </a:lnTo>
                <a:cubicBezTo>
                  <a:pt x="5419" y="22744"/>
                  <a:pt x="5545" y="22828"/>
                  <a:pt x="5691" y="22828"/>
                </a:cubicBezTo>
                <a:cubicBezTo>
                  <a:pt x="5817" y="22828"/>
                  <a:pt x="5942" y="22703"/>
                  <a:pt x="5942" y="22577"/>
                </a:cubicBezTo>
                <a:lnTo>
                  <a:pt x="5942" y="272"/>
                </a:lnTo>
                <a:cubicBezTo>
                  <a:pt x="5942" y="147"/>
                  <a:pt x="5838" y="0"/>
                  <a:pt x="5691" y="0"/>
                </a:cubicBezTo>
                <a:cubicBezTo>
                  <a:pt x="5524" y="0"/>
                  <a:pt x="5419" y="147"/>
                  <a:pt x="5419" y="272"/>
                </a:cubicBezTo>
                <a:lnTo>
                  <a:pt x="5419" y="1946"/>
                </a:lnTo>
                <a:lnTo>
                  <a:pt x="523" y="1946"/>
                </a:lnTo>
                <a:lnTo>
                  <a:pt x="523" y="272"/>
                </a:lnTo>
                <a:cubicBezTo>
                  <a:pt x="523" y="105"/>
                  <a:pt x="398" y="0"/>
                  <a:pt x="272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6"/>
          <p:cNvSpPr/>
          <p:nvPr/>
        </p:nvSpPr>
        <p:spPr>
          <a:xfrm>
            <a:off x="7473580" y="2840468"/>
            <a:ext cx="466681" cy="686540"/>
          </a:xfrm>
          <a:custGeom>
            <a:avLst/>
            <a:gdLst/>
            <a:ahLst/>
            <a:cxnLst/>
            <a:rect l="l" t="t" r="r" b="b"/>
            <a:pathLst>
              <a:path w="23540" h="34630" extrusionOk="0">
                <a:moveTo>
                  <a:pt x="2323" y="1"/>
                </a:moveTo>
                <a:cubicBezTo>
                  <a:pt x="1046" y="1"/>
                  <a:pt x="0" y="1047"/>
                  <a:pt x="0" y="2323"/>
                </a:cubicBezTo>
                <a:lnTo>
                  <a:pt x="0" y="32286"/>
                </a:lnTo>
                <a:cubicBezTo>
                  <a:pt x="0" y="33583"/>
                  <a:pt x="1046" y="34629"/>
                  <a:pt x="2323" y="34629"/>
                </a:cubicBezTo>
                <a:lnTo>
                  <a:pt x="21217" y="34629"/>
                </a:lnTo>
                <a:cubicBezTo>
                  <a:pt x="22493" y="34629"/>
                  <a:pt x="23539" y="33604"/>
                  <a:pt x="23539" y="32286"/>
                </a:cubicBezTo>
                <a:lnTo>
                  <a:pt x="23539" y="2323"/>
                </a:lnTo>
                <a:cubicBezTo>
                  <a:pt x="23539" y="1047"/>
                  <a:pt x="22493" y="1"/>
                  <a:pt x="21217" y="1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6"/>
          <p:cNvSpPr/>
          <p:nvPr/>
        </p:nvSpPr>
        <p:spPr>
          <a:xfrm>
            <a:off x="7504686" y="2871574"/>
            <a:ext cx="404450" cy="624309"/>
          </a:xfrm>
          <a:custGeom>
            <a:avLst/>
            <a:gdLst/>
            <a:ahLst/>
            <a:cxnLst/>
            <a:rect l="l" t="t" r="r" b="b"/>
            <a:pathLst>
              <a:path w="20401" h="31491" extrusionOk="0">
                <a:moveTo>
                  <a:pt x="754" y="1"/>
                </a:moveTo>
                <a:cubicBezTo>
                  <a:pt x="335" y="1"/>
                  <a:pt x="0" y="336"/>
                  <a:pt x="0" y="754"/>
                </a:cubicBezTo>
                <a:lnTo>
                  <a:pt x="0" y="30717"/>
                </a:lnTo>
                <a:cubicBezTo>
                  <a:pt x="0" y="31135"/>
                  <a:pt x="335" y="31491"/>
                  <a:pt x="754" y="31491"/>
                </a:cubicBezTo>
                <a:lnTo>
                  <a:pt x="754" y="31470"/>
                </a:lnTo>
                <a:lnTo>
                  <a:pt x="19648" y="31470"/>
                </a:lnTo>
                <a:cubicBezTo>
                  <a:pt x="20066" y="31470"/>
                  <a:pt x="20401" y="31135"/>
                  <a:pt x="20401" y="30717"/>
                </a:cubicBezTo>
                <a:lnTo>
                  <a:pt x="20401" y="754"/>
                </a:lnTo>
                <a:cubicBezTo>
                  <a:pt x="20401" y="336"/>
                  <a:pt x="20066" y="1"/>
                  <a:pt x="19648" y="1"/>
                </a:cubicBezTo>
                <a:close/>
              </a:path>
            </a:pathLst>
          </a:custGeom>
          <a:solidFill>
            <a:srgbClr val="0526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6"/>
          <p:cNvSpPr/>
          <p:nvPr/>
        </p:nvSpPr>
        <p:spPr>
          <a:xfrm>
            <a:off x="7562337" y="3047336"/>
            <a:ext cx="278779" cy="4996"/>
          </a:xfrm>
          <a:custGeom>
            <a:avLst/>
            <a:gdLst/>
            <a:ahLst/>
            <a:cxnLst/>
            <a:rect l="l" t="t" r="r" b="b"/>
            <a:pathLst>
              <a:path w="14062" h="252" extrusionOk="0">
                <a:moveTo>
                  <a:pt x="189" y="0"/>
                </a:moveTo>
                <a:cubicBezTo>
                  <a:pt x="1" y="0"/>
                  <a:pt x="1" y="252"/>
                  <a:pt x="189" y="252"/>
                </a:cubicBezTo>
                <a:lnTo>
                  <a:pt x="13915" y="252"/>
                </a:lnTo>
                <a:cubicBezTo>
                  <a:pt x="14062" y="252"/>
                  <a:pt x="14062" y="0"/>
                  <a:pt x="13915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6"/>
          <p:cNvSpPr/>
          <p:nvPr/>
        </p:nvSpPr>
        <p:spPr>
          <a:xfrm>
            <a:off x="7562337" y="2996017"/>
            <a:ext cx="278779" cy="4996"/>
          </a:xfrm>
          <a:custGeom>
            <a:avLst/>
            <a:gdLst/>
            <a:ahLst/>
            <a:cxnLst/>
            <a:rect l="l" t="t" r="r" b="b"/>
            <a:pathLst>
              <a:path w="14062" h="252" extrusionOk="0">
                <a:moveTo>
                  <a:pt x="189" y="1"/>
                </a:moveTo>
                <a:cubicBezTo>
                  <a:pt x="1" y="1"/>
                  <a:pt x="1" y="252"/>
                  <a:pt x="189" y="252"/>
                </a:cubicBezTo>
                <a:lnTo>
                  <a:pt x="13915" y="252"/>
                </a:lnTo>
                <a:cubicBezTo>
                  <a:pt x="14062" y="252"/>
                  <a:pt x="14062" y="1"/>
                  <a:pt x="1391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6"/>
          <p:cNvSpPr/>
          <p:nvPr/>
        </p:nvSpPr>
        <p:spPr>
          <a:xfrm>
            <a:off x="7562337" y="3096285"/>
            <a:ext cx="278779" cy="5412"/>
          </a:xfrm>
          <a:custGeom>
            <a:avLst/>
            <a:gdLst/>
            <a:ahLst/>
            <a:cxnLst/>
            <a:rect l="l" t="t" r="r" b="b"/>
            <a:pathLst>
              <a:path w="14062" h="273" extrusionOk="0">
                <a:moveTo>
                  <a:pt x="189" y="0"/>
                </a:moveTo>
                <a:cubicBezTo>
                  <a:pt x="1" y="0"/>
                  <a:pt x="1" y="272"/>
                  <a:pt x="189" y="272"/>
                </a:cubicBezTo>
                <a:lnTo>
                  <a:pt x="13915" y="272"/>
                </a:lnTo>
                <a:cubicBezTo>
                  <a:pt x="14062" y="272"/>
                  <a:pt x="14062" y="0"/>
                  <a:pt x="13915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6"/>
          <p:cNvSpPr/>
          <p:nvPr/>
        </p:nvSpPr>
        <p:spPr>
          <a:xfrm>
            <a:off x="7562337" y="3197365"/>
            <a:ext cx="278779" cy="5412"/>
          </a:xfrm>
          <a:custGeom>
            <a:avLst/>
            <a:gdLst/>
            <a:ahLst/>
            <a:cxnLst/>
            <a:rect l="l" t="t" r="r" b="b"/>
            <a:pathLst>
              <a:path w="14062" h="273" extrusionOk="0">
                <a:moveTo>
                  <a:pt x="189" y="1"/>
                </a:moveTo>
                <a:cubicBezTo>
                  <a:pt x="1" y="1"/>
                  <a:pt x="1" y="273"/>
                  <a:pt x="189" y="273"/>
                </a:cubicBezTo>
                <a:lnTo>
                  <a:pt x="13915" y="273"/>
                </a:lnTo>
                <a:cubicBezTo>
                  <a:pt x="14062" y="273"/>
                  <a:pt x="14062" y="1"/>
                  <a:pt x="1391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6"/>
          <p:cNvSpPr/>
          <p:nvPr/>
        </p:nvSpPr>
        <p:spPr>
          <a:xfrm>
            <a:off x="7562337" y="3249898"/>
            <a:ext cx="278779" cy="5412"/>
          </a:xfrm>
          <a:custGeom>
            <a:avLst/>
            <a:gdLst/>
            <a:ahLst/>
            <a:cxnLst/>
            <a:rect l="l" t="t" r="r" b="b"/>
            <a:pathLst>
              <a:path w="14062" h="273" extrusionOk="0">
                <a:moveTo>
                  <a:pt x="189" y="0"/>
                </a:moveTo>
                <a:cubicBezTo>
                  <a:pt x="1" y="0"/>
                  <a:pt x="1" y="272"/>
                  <a:pt x="189" y="272"/>
                </a:cubicBezTo>
                <a:lnTo>
                  <a:pt x="13915" y="272"/>
                </a:lnTo>
                <a:cubicBezTo>
                  <a:pt x="14062" y="272"/>
                  <a:pt x="14062" y="0"/>
                  <a:pt x="1391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6"/>
          <p:cNvSpPr/>
          <p:nvPr/>
        </p:nvSpPr>
        <p:spPr>
          <a:xfrm>
            <a:off x="7562337" y="3299322"/>
            <a:ext cx="278779" cy="5412"/>
          </a:xfrm>
          <a:custGeom>
            <a:avLst/>
            <a:gdLst/>
            <a:ahLst/>
            <a:cxnLst/>
            <a:rect l="l" t="t" r="r" b="b"/>
            <a:pathLst>
              <a:path w="14062" h="273" extrusionOk="0">
                <a:moveTo>
                  <a:pt x="189" y="1"/>
                </a:moveTo>
                <a:cubicBezTo>
                  <a:pt x="1" y="1"/>
                  <a:pt x="1" y="273"/>
                  <a:pt x="189" y="273"/>
                </a:cubicBezTo>
                <a:lnTo>
                  <a:pt x="13915" y="273"/>
                </a:lnTo>
                <a:cubicBezTo>
                  <a:pt x="14062" y="273"/>
                  <a:pt x="14062" y="1"/>
                  <a:pt x="1391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6"/>
          <p:cNvSpPr/>
          <p:nvPr/>
        </p:nvSpPr>
        <p:spPr>
          <a:xfrm>
            <a:off x="8063023" y="3857601"/>
            <a:ext cx="90442" cy="135662"/>
          </a:xfrm>
          <a:custGeom>
            <a:avLst/>
            <a:gdLst/>
            <a:ahLst/>
            <a:cxnLst/>
            <a:rect l="l" t="t" r="r" b="b"/>
            <a:pathLst>
              <a:path w="4562" h="6843" extrusionOk="0">
                <a:moveTo>
                  <a:pt x="2281" y="0"/>
                </a:moveTo>
                <a:cubicBezTo>
                  <a:pt x="1026" y="0"/>
                  <a:pt x="1" y="1025"/>
                  <a:pt x="1" y="2281"/>
                </a:cubicBezTo>
                <a:cubicBezTo>
                  <a:pt x="1" y="3013"/>
                  <a:pt x="335" y="3662"/>
                  <a:pt x="900" y="4080"/>
                </a:cubicBezTo>
                <a:cubicBezTo>
                  <a:pt x="859" y="4206"/>
                  <a:pt x="900" y="5629"/>
                  <a:pt x="900" y="5629"/>
                </a:cubicBezTo>
                <a:cubicBezTo>
                  <a:pt x="900" y="5984"/>
                  <a:pt x="1110" y="6131"/>
                  <a:pt x="1423" y="6256"/>
                </a:cubicBezTo>
                <a:cubicBezTo>
                  <a:pt x="1549" y="6612"/>
                  <a:pt x="1863" y="6842"/>
                  <a:pt x="2281" y="6842"/>
                </a:cubicBezTo>
                <a:cubicBezTo>
                  <a:pt x="2637" y="6842"/>
                  <a:pt x="2993" y="6612"/>
                  <a:pt x="3118" y="6298"/>
                </a:cubicBezTo>
                <a:cubicBezTo>
                  <a:pt x="3432" y="6277"/>
                  <a:pt x="3683" y="6005"/>
                  <a:pt x="3683" y="5671"/>
                </a:cubicBezTo>
                <a:cubicBezTo>
                  <a:pt x="3683" y="5671"/>
                  <a:pt x="3683" y="4206"/>
                  <a:pt x="3662" y="4080"/>
                </a:cubicBezTo>
                <a:cubicBezTo>
                  <a:pt x="4185" y="3662"/>
                  <a:pt x="4562" y="3013"/>
                  <a:pt x="4562" y="2281"/>
                </a:cubicBezTo>
                <a:cubicBezTo>
                  <a:pt x="4562" y="1025"/>
                  <a:pt x="3537" y="0"/>
                  <a:pt x="2281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6"/>
          <p:cNvSpPr/>
          <p:nvPr/>
        </p:nvSpPr>
        <p:spPr>
          <a:xfrm>
            <a:off x="8079616" y="3938488"/>
            <a:ext cx="56025" cy="54776"/>
          </a:xfrm>
          <a:custGeom>
            <a:avLst/>
            <a:gdLst/>
            <a:ahLst/>
            <a:cxnLst/>
            <a:rect l="l" t="t" r="r" b="b"/>
            <a:pathLst>
              <a:path w="2826" h="2763" extrusionOk="0">
                <a:moveTo>
                  <a:pt x="2804" y="0"/>
                </a:moveTo>
                <a:lnTo>
                  <a:pt x="2804" y="0"/>
                </a:lnTo>
                <a:cubicBezTo>
                  <a:pt x="2805" y="2"/>
                  <a:pt x="2805" y="4"/>
                  <a:pt x="2805" y="5"/>
                </a:cubicBezTo>
                <a:lnTo>
                  <a:pt x="2805" y="5"/>
                </a:lnTo>
                <a:cubicBezTo>
                  <a:pt x="2806" y="4"/>
                  <a:pt x="2805" y="2"/>
                  <a:pt x="2804" y="0"/>
                </a:cubicBezTo>
                <a:close/>
                <a:moveTo>
                  <a:pt x="42" y="0"/>
                </a:moveTo>
                <a:cubicBezTo>
                  <a:pt x="1" y="126"/>
                  <a:pt x="42" y="1549"/>
                  <a:pt x="42" y="1549"/>
                </a:cubicBezTo>
                <a:cubicBezTo>
                  <a:pt x="42" y="1904"/>
                  <a:pt x="252" y="2051"/>
                  <a:pt x="566" y="2176"/>
                </a:cubicBezTo>
                <a:cubicBezTo>
                  <a:pt x="691" y="2532"/>
                  <a:pt x="1005" y="2762"/>
                  <a:pt x="1423" y="2762"/>
                </a:cubicBezTo>
                <a:cubicBezTo>
                  <a:pt x="1779" y="2762"/>
                  <a:pt x="2135" y="2532"/>
                  <a:pt x="2260" y="2218"/>
                </a:cubicBezTo>
                <a:cubicBezTo>
                  <a:pt x="2574" y="2197"/>
                  <a:pt x="2825" y="1925"/>
                  <a:pt x="2825" y="1591"/>
                </a:cubicBezTo>
                <a:cubicBezTo>
                  <a:pt x="2825" y="1591"/>
                  <a:pt x="2825" y="161"/>
                  <a:pt x="2805" y="5"/>
                </a:cubicBezTo>
                <a:lnTo>
                  <a:pt x="2805" y="5"/>
                </a:lnTo>
                <a:cubicBezTo>
                  <a:pt x="2795" y="36"/>
                  <a:pt x="2505" y="47"/>
                  <a:pt x="2116" y="47"/>
                </a:cubicBezTo>
                <a:cubicBezTo>
                  <a:pt x="1298" y="47"/>
                  <a:pt x="42" y="0"/>
                  <a:pt x="42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6"/>
          <p:cNvSpPr/>
          <p:nvPr/>
        </p:nvSpPr>
        <p:spPr>
          <a:xfrm>
            <a:off x="8043118" y="3841840"/>
            <a:ext cx="24484" cy="24068"/>
          </a:xfrm>
          <a:custGeom>
            <a:avLst/>
            <a:gdLst/>
            <a:ahLst/>
            <a:cxnLst/>
            <a:rect l="l" t="t" r="r" b="b"/>
            <a:pathLst>
              <a:path w="1235" h="1214" extrusionOk="0">
                <a:moveTo>
                  <a:pt x="210" y="0"/>
                </a:moveTo>
                <a:cubicBezTo>
                  <a:pt x="157" y="0"/>
                  <a:pt x="105" y="21"/>
                  <a:pt x="63" y="63"/>
                </a:cubicBezTo>
                <a:cubicBezTo>
                  <a:pt x="0" y="147"/>
                  <a:pt x="0" y="272"/>
                  <a:pt x="63" y="356"/>
                </a:cubicBezTo>
                <a:lnTo>
                  <a:pt x="879" y="1172"/>
                </a:lnTo>
                <a:cubicBezTo>
                  <a:pt x="942" y="1193"/>
                  <a:pt x="984" y="1214"/>
                  <a:pt x="1046" y="1214"/>
                </a:cubicBezTo>
                <a:cubicBezTo>
                  <a:pt x="1088" y="1214"/>
                  <a:pt x="1151" y="1193"/>
                  <a:pt x="1172" y="1172"/>
                </a:cubicBezTo>
                <a:cubicBezTo>
                  <a:pt x="1235" y="1088"/>
                  <a:pt x="1235" y="942"/>
                  <a:pt x="1172" y="879"/>
                </a:cubicBezTo>
                <a:lnTo>
                  <a:pt x="356" y="63"/>
                </a:lnTo>
                <a:cubicBezTo>
                  <a:pt x="314" y="21"/>
                  <a:pt x="262" y="0"/>
                  <a:pt x="210" y="0"/>
                </a:cubicBezTo>
                <a:close/>
              </a:path>
            </a:pathLst>
          </a:custGeom>
          <a:solidFill>
            <a:srgbClr val="1EFFC1"/>
          </a:solidFill>
          <a:ln w="9525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6"/>
          <p:cNvSpPr/>
          <p:nvPr/>
        </p:nvSpPr>
        <p:spPr>
          <a:xfrm>
            <a:off x="8103684" y="3817356"/>
            <a:ext cx="8307" cy="31125"/>
          </a:xfrm>
          <a:custGeom>
            <a:avLst/>
            <a:gdLst/>
            <a:ahLst/>
            <a:cxnLst/>
            <a:rect l="l" t="t" r="r" b="b"/>
            <a:pathLst>
              <a:path w="419" h="1570" extrusionOk="0">
                <a:moveTo>
                  <a:pt x="209" y="1"/>
                </a:moveTo>
                <a:cubicBezTo>
                  <a:pt x="105" y="1"/>
                  <a:pt x="0" y="105"/>
                  <a:pt x="0" y="210"/>
                </a:cubicBezTo>
                <a:lnTo>
                  <a:pt x="0" y="1361"/>
                </a:lnTo>
                <a:cubicBezTo>
                  <a:pt x="0" y="1465"/>
                  <a:pt x="105" y="1570"/>
                  <a:pt x="209" y="1570"/>
                </a:cubicBezTo>
                <a:cubicBezTo>
                  <a:pt x="335" y="1570"/>
                  <a:pt x="419" y="1465"/>
                  <a:pt x="419" y="1361"/>
                </a:cubicBezTo>
                <a:lnTo>
                  <a:pt x="419" y="210"/>
                </a:lnTo>
                <a:cubicBezTo>
                  <a:pt x="419" y="105"/>
                  <a:pt x="314" y="1"/>
                  <a:pt x="209" y="1"/>
                </a:cubicBezTo>
                <a:close/>
              </a:path>
            </a:pathLst>
          </a:custGeom>
          <a:solidFill>
            <a:srgbClr val="1EFFC1"/>
          </a:solidFill>
          <a:ln w="9525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6"/>
          <p:cNvSpPr/>
          <p:nvPr/>
        </p:nvSpPr>
        <p:spPr>
          <a:xfrm>
            <a:off x="8147656" y="3841840"/>
            <a:ext cx="24900" cy="24068"/>
          </a:xfrm>
          <a:custGeom>
            <a:avLst/>
            <a:gdLst/>
            <a:ahLst/>
            <a:cxnLst/>
            <a:rect l="l" t="t" r="r" b="b"/>
            <a:pathLst>
              <a:path w="1256" h="1214" extrusionOk="0">
                <a:moveTo>
                  <a:pt x="1036" y="0"/>
                </a:moveTo>
                <a:cubicBezTo>
                  <a:pt x="983" y="0"/>
                  <a:pt x="931" y="21"/>
                  <a:pt x="900" y="63"/>
                </a:cubicBezTo>
                <a:lnTo>
                  <a:pt x="84" y="879"/>
                </a:lnTo>
                <a:cubicBezTo>
                  <a:pt x="0" y="963"/>
                  <a:pt x="0" y="1088"/>
                  <a:pt x="84" y="1172"/>
                </a:cubicBezTo>
                <a:cubicBezTo>
                  <a:pt x="126" y="1193"/>
                  <a:pt x="188" y="1214"/>
                  <a:pt x="230" y="1214"/>
                </a:cubicBezTo>
                <a:cubicBezTo>
                  <a:pt x="293" y="1214"/>
                  <a:pt x="335" y="1193"/>
                  <a:pt x="377" y="1172"/>
                </a:cubicBezTo>
                <a:lnTo>
                  <a:pt x="1172" y="356"/>
                </a:lnTo>
                <a:cubicBezTo>
                  <a:pt x="1255" y="272"/>
                  <a:pt x="1255" y="147"/>
                  <a:pt x="1172" y="63"/>
                </a:cubicBezTo>
                <a:cubicBezTo>
                  <a:pt x="1140" y="21"/>
                  <a:pt x="1088" y="0"/>
                  <a:pt x="1036" y="0"/>
                </a:cubicBezTo>
                <a:close/>
              </a:path>
            </a:pathLst>
          </a:custGeom>
          <a:solidFill>
            <a:srgbClr val="1EFFC1"/>
          </a:solidFill>
          <a:ln w="19050" cap="flat" cmpd="sng">
            <a:solidFill>
              <a:srgbClr val="42F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6"/>
          <p:cNvSpPr/>
          <p:nvPr/>
        </p:nvSpPr>
        <p:spPr>
          <a:xfrm>
            <a:off x="6876767" y="4345697"/>
            <a:ext cx="269520" cy="554995"/>
          </a:xfrm>
          <a:custGeom>
            <a:avLst/>
            <a:gdLst/>
            <a:ahLst/>
            <a:cxnLst/>
            <a:rect l="l" t="t" r="r" b="b"/>
            <a:pathLst>
              <a:path w="20506" h="35366" extrusionOk="0">
                <a:moveTo>
                  <a:pt x="7531" y="1"/>
                </a:moveTo>
                <a:cubicBezTo>
                  <a:pt x="7092" y="1"/>
                  <a:pt x="6629" y="79"/>
                  <a:pt x="6424" y="248"/>
                </a:cubicBezTo>
                <a:cubicBezTo>
                  <a:pt x="5943" y="604"/>
                  <a:pt x="5943" y="1964"/>
                  <a:pt x="5943" y="2048"/>
                </a:cubicBezTo>
                <a:lnTo>
                  <a:pt x="5943" y="15920"/>
                </a:lnTo>
                <a:cubicBezTo>
                  <a:pt x="5399" y="15648"/>
                  <a:pt x="4415" y="14246"/>
                  <a:pt x="4269" y="14204"/>
                </a:cubicBezTo>
                <a:cubicBezTo>
                  <a:pt x="5231" y="9162"/>
                  <a:pt x="3181" y="8241"/>
                  <a:pt x="3097" y="8241"/>
                </a:cubicBezTo>
                <a:cubicBezTo>
                  <a:pt x="3029" y="8210"/>
                  <a:pt x="2954" y="8194"/>
                  <a:pt x="2877" y="8194"/>
                </a:cubicBezTo>
                <a:cubicBezTo>
                  <a:pt x="2696" y="8194"/>
                  <a:pt x="2510" y="8286"/>
                  <a:pt x="2407" y="8492"/>
                </a:cubicBezTo>
                <a:cubicBezTo>
                  <a:pt x="1653" y="9852"/>
                  <a:pt x="524" y="11338"/>
                  <a:pt x="210" y="12886"/>
                </a:cubicBezTo>
                <a:cubicBezTo>
                  <a:pt x="0" y="13869"/>
                  <a:pt x="2428" y="21883"/>
                  <a:pt x="4813" y="24101"/>
                </a:cubicBezTo>
                <a:cubicBezTo>
                  <a:pt x="6131" y="25357"/>
                  <a:pt x="6863" y="26926"/>
                  <a:pt x="8056" y="28286"/>
                </a:cubicBezTo>
                <a:cubicBezTo>
                  <a:pt x="9479" y="29939"/>
                  <a:pt x="9835" y="32596"/>
                  <a:pt x="10420" y="34647"/>
                </a:cubicBezTo>
                <a:cubicBezTo>
                  <a:pt x="10462" y="34751"/>
                  <a:pt x="10504" y="34814"/>
                  <a:pt x="10567" y="34877"/>
                </a:cubicBezTo>
                <a:cubicBezTo>
                  <a:pt x="10615" y="35133"/>
                  <a:pt x="10860" y="35366"/>
                  <a:pt x="11160" y="35366"/>
                </a:cubicBezTo>
                <a:cubicBezTo>
                  <a:pt x="11252" y="35366"/>
                  <a:pt x="11348" y="35344"/>
                  <a:pt x="11446" y="35295"/>
                </a:cubicBezTo>
                <a:cubicBezTo>
                  <a:pt x="14291" y="33852"/>
                  <a:pt x="20254" y="31194"/>
                  <a:pt x="20296" y="31090"/>
                </a:cubicBezTo>
                <a:cubicBezTo>
                  <a:pt x="20422" y="30943"/>
                  <a:pt x="20506" y="30776"/>
                  <a:pt x="20401" y="30525"/>
                </a:cubicBezTo>
                <a:cubicBezTo>
                  <a:pt x="20024" y="29520"/>
                  <a:pt x="19187" y="28390"/>
                  <a:pt x="18685" y="27365"/>
                </a:cubicBezTo>
                <a:cubicBezTo>
                  <a:pt x="18392" y="26737"/>
                  <a:pt x="18476" y="26005"/>
                  <a:pt x="18894" y="25461"/>
                </a:cubicBezTo>
                <a:cubicBezTo>
                  <a:pt x="19083" y="25231"/>
                  <a:pt x="19250" y="24959"/>
                  <a:pt x="19418" y="24729"/>
                </a:cubicBezTo>
                <a:cubicBezTo>
                  <a:pt x="19669" y="24352"/>
                  <a:pt x="19899" y="23996"/>
                  <a:pt x="20087" y="23599"/>
                </a:cubicBezTo>
                <a:cubicBezTo>
                  <a:pt x="20234" y="23264"/>
                  <a:pt x="20359" y="22427"/>
                  <a:pt x="20359" y="22302"/>
                </a:cubicBezTo>
                <a:cubicBezTo>
                  <a:pt x="20359" y="22302"/>
                  <a:pt x="20464" y="12928"/>
                  <a:pt x="20464" y="12781"/>
                </a:cubicBezTo>
                <a:cubicBezTo>
                  <a:pt x="20422" y="11944"/>
                  <a:pt x="19920" y="11212"/>
                  <a:pt x="19146" y="10898"/>
                </a:cubicBezTo>
                <a:cubicBezTo>
                  <a:pt x="18908" y="10798"/>
                  <a:pt x="18656" y="10751"/>
                  <a:pt x="18398" y="10751"/>
                </a:cubicBezTo>
                <a:cubicBezTo>
                  <a:pt x="18223" y="10751"/>
                  <a:pt x="18046" y="10772"/>
                  <a:pt x="17869" y="10815"/>
                </a:cubicBezTo>
                <a:cubicBezTo>
                  <a:pt x="17514" y="10898"/>
                  <a:pt x="17262" y="11066"/>
                  <a:pt x="16928" y="11254"/>
                </a:cubicBezTo>
                <a:cubicBezTo>
                  <a:pt x="16489" y="10716"/>
                  <a:pt x="15814" y="10484"/>
                  <a:pt x="15099" y="10484"/>
                </a:cubicBezTo>
                <a:cubicBezTo>
                  <a:pt x="14451" y="10484"/>
                  <a:pt x="13770" y="10675"/>
                  <a:pt x="13203" y="11003"/>
                </a:cubicBezTo>
                <a:cubicBezTo>
                  <a:pt x="12771" y="10589"/>
                  <a:pt x="12202" y="10412"/>
                  <a:pt x="11602" y="10412"/>
                </a:cubicBezTo>
                <a:cubicBezTo>
                  <a:pt x="10777" y="10412"/>
                  <a:pt x="9894" y="10745"/>
                  <a:pt x="9228" y="11254"/>
                </a:cubicBezTo>
                <a:lnTo>
                  <a:pt x="9144" y="11338"/>
                </a:lnTo>
                <a:lnTo>
                  <a:pt x="9144" y="2152"/>
                </a:lnTo>
                <a:cubicBezTo>
                  <a:pt x="9144" y="1964"/>
                  <a:pt x="9060" y="374"/>
                  <a:pt x="8349" y="123"/>
                </a:cubicBezTo>
                <a:cubicBezTo>
                  <a:pt x="8163" y="43"/>
                  <a:pt x="7853" y="1"/>
                  <a:pt x="7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6"/>
          <p:cNvSpPr/>
          <p:nvPr/>
        </p:nvSpPr>
        <p:spPr>
          <a:xfrm>
            <a:off x="4482078" y="4900692"/>
            <a:ext cx="263851" cy="116175"/>
          </a:xfrm>
          <a:custGeom>
            <a:avLst/>
            <a:gdLst/>
            <a:ahLst/>
            <a:cxnLst/>
            <a:rect l="l" t="t" r="r" b="b"/>
            <a:pathLst>
              <a:path w="13309" h="5860" extrusionOk="0">
                <a:moveTo>
                  <a:pt x="1" y="5859"/>
                </a:moveTo>
                <a:lnTo>
                  <a:pt x="13308" y="1"/>
                </a:lnTo>
              </a:path>
            </a:pathLst>
          </a:custGeom>
          <a:solidFill>
            <a:srgbClr val="AADD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6"/>
          <p:cNvSpPr/>
          <p:nvPr/>
        </p:nvSpPr>
        <p:spPr>
          <a:xfrm>
            <a:off x="6968026" y="4767718"/>
            <a:ext cx="397828" cy="385378"/>
          </a:xfrm>
          <a:custGeom>
            <a:avLst/>
            <a:gdLst/>
            <a:ahLst/>
            <a:cxnLst/>
            <a:rect l="l" t="t" r="r" b="b"/>
            <a:pathLst>
              <a:path w="20067" h="19439" extrusionOk="0">
                <a:moveTo>
                  <a:pt x="12241" y="1"/>
                </a:moveTo>
                <a:lnTo>
                  <a:pt x="0" y="5336"/>
                </a:lnTo>
                <a:lnTo>
                  <a:pt x="5169" y="19439"/>
                </a:lnTo>
                <a:lnTo>
                  <a:pt x="20066" y="19439"/>
                </a:lnTo>
                <a:lnTo>
                  <a:pt x="12241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6"/>
          <p:cNvSpPr/>
          <p:nvPr/>
        </p:nvSpPr>
        <p:spPr>
          <a:xfrm>
            <a:off x="6978407" y="4857136"/>
            <a:ext cx="392020" cy="319004"/>
          </a:xfrm>
          <a:custGeom>
            <a:avLst/>
            <a:gdLst/>
            <a:ahLst/>
            <a:cxnLst/>
            <a:rect l="l" t="t" r="r" b="b"/>
            <a:pathLst>
              <a:path w="19774" h="16091" extrusionOk="0">
                <a:moveTo>
                  <a:pt x="13329" y="1"/>
                </a:moveTo>
                <a:lnTo>
                  <a:pt x="1" y="5859"/>
                </a:lnTo>
                <a:lnTo>
                  <a:pt x="3746" y="16091"/>
                </a:lnTo>
                <a:lnTo>
                  <a:pt x="19773" y="16091"/>
                </a:lnTo>
                <a:lnTo>
                  <a:pt x="133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6"/>
          <p:cNvSpPr/>
          <p:nvPr/>
        </p:nvSpPr>
        <p:spPr>
          <a:xfrm>
            <a:off x="4491198" y="4953784"/>
            <a:ext cx="23671" cy="23671"/>
          </a:xfrm>
          <a:custGeom>
            <a:avLst/>
            <a:gdLst/>
            <a:ahLst/>
            <a:cxnLst/>
            <a:rect l="l" t="t" r="r" b="b"/>
            <a:pathLst>
              <a:path w="1194" h="1194" extrusionOk="0">
                <a:moveTo>
                  <a:pt x="587" y="1"/>
                </a:moveTo>
                <a:cubicBezTo>
                  <a:pt x="252" y="1"/>
                  <a:pt x="1" y="252"/>
                  <a:pt x="1" y="608"/>
                </a:cubicBezTo>
                <a:cubicBezTo>
                  <a:pt x="1" y="942"/>
                  <a:pt x="252" y="1193"/>
                  <a:pt x="587" y="1193"/>
                </a:cubicBezTo>
                <a:cubicBezTo>
                  <a:pt x="942" y="1193"/>
                  <a:pt x="1194" y="942"/>
                  <a:pt x="1194" y="608"/>
                </a:cubicBezTo>
                <a:cubicBezTo>
                  <a:pt x="1194" y="294"/>
                  <a:pt x="942" y="1"/>
                  <a:pt x="5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6"/>
          <p:cNvSpPr/>
          <p:nvPr/>
        </p:nvSpPr>
        <p:spPr>
          <a:xfrm>
            <a:off x="6567808" y="2289548"/>
            <a:ext cx="155209" cy="142792"/>
          </a:xfrm>
          <a:custGeom>
            <a:avLst/>
            <a:gdLst/>
            <a:ahLst/>
            <a:cxnLst/>
            <a:rect l="l" t="t" r="r" b="b"/>
            <a:pathLst>
              <a:path w="92112" h="84743" extrusionOk="0">
                <a:moveTo>
                  <a:pt x="25329" y="1"/>
                </a:moveTo>
                <a:cubicBezTo>
                  <a:pt x="11054" y="1"/>
                  <a:pt x="1" y="11069"/>
                  <a:pt x="1" y="25330"/>
                </a:cubicBezTo>
                <a:cubicBezTo>
                  <a:pt x="1" y="42827"/>
                  <a:pt x="15649" y="57117"/>
                  <a:pt x="39605" y="78299"/>
                </a:cubicBezTo>
                <a:lnTo>
                  <a:pt x="46049" y="84743"/>
                </a:lnTo>
                <a:lnTo>
                  <a:pt x="52493" y="78299"/>
                </a:lnTo>
                <a:cubicBezTo>
                  <a:pt x="76449" y="57131"/>
                  <a:pt x="92111" y="42841"/>
                  <a:pt x="92111" y="25344"/>
                </a:cubicBezTo>
                <a:cubicBezTo>
                  <a:pt x="92111" y="11069"/>
                  <a:pt x="81043" y="15"/>
                  <a:pt x="66768" y="15"/>
                </a:cubicBezTo>
                <a:cubicBezTo>
                  <a:pt x="58951" y="15"/>
                  <a:pt x="51106" y="3700"/>
                  <a:pt x="46049" y="9682"/>
                </a:cubicBezTo>
                <a:cubicBezTo>
                  <a:pt x="40992" y="3685"/>
                  <a:pt x="33160" y="1"/>
                  <a:pt x="253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52643"/>
              </a:solidFill>
            </a:endParaRPr>
          </a:p>
        </p:txBody>
      </p:sp>
      <p:sp>
        <p:nvSpPr>
          <p:cNvPr id="990" name="Google Shape;990;p36"/>
          <p:cNvSpPr txBox="1">
            <a:spLocks noGrp="1"/>
          </p:cNvSpPr>
          <p:nvPr>
            <p:ph type="ctrTitle" idx="4294967295"/>
          </p:nvPr>
        </p:nvSpPr>
        <p:spPr>
          <a:xfrm>
            <a:off x="6527425" y="1508275"/>
            <a:ext cx="1254600" cy="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STEP 2</a:t>
            </a:r>
            <a:endParaRPr sz="900">
              <a:solidFill>
                <a:srgbClr val="FFFFFF"/>
              </a:solidFill>
            </a:endParaRPr>
          </a:p>
        </p:txBody>
      </p:sp>
      <p:cxnSp>
        <p:nvCxnSpPr>
          <p:cNvPr id="995" name="Google Shape;995;p36"/>
          <p:cNvCxnSpPr>
            <a:cxnSpLocks/>
          </p:cNvCxnSpPr>
          <p:nvPr/>
        </p:nvCxnSpPr>
        <p:spPr>
          <a:xfrm rot="10800000" flipV="1">
            <a:off x="5108297" y="3953500"/>
            <a:ext cx="1102738" cy="36123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96" name="Google Shape;996;p36"/>
          <p:cNvCxnSpPr>
            <a:cxnSpLocks/>
          </p:cNvCxnSpPr>
          <p:nvPr/>
        </p:nvCxnSpPr>
        <p:spPr>
          <a:xfrm rot="10800000" flipV="1">
            <a:off x="8278058" y="1794075"/>
            <a:ext cx="840900" cy="8247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97" name="Google Shape;997;p36"/>
          <p:cNvCxnSpPr>
            <a:cxnSpLocks/>
          </p:cNvCxnSpPr>
          <p:nvPr/>
        </p:nvCxnSpPr>
        <p:spPr>
          <a:xfrm>
            <a:off x="8062733" y="4090022"/>
            <a:ext cx="975759" cy="50542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98" name="Google Shape;998;p36"/>
          <p:cNvCxnSpPr/>
          <p:nvPr/>
        </p:nvCxnSpPr>
        <p:spPr>
          <a:xfrm>
            <a:off x="243784" y="719643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90184915-5F7F-F0EC-4745-6C6E7A14C56C}"/>
              </a:ext>
            </a:extLst>
          </p:cNvPr>
          <p:cNvSpPr txBox="1"/>
          <p:nvPr/>
        </p:nvSpPr>
        <p:spPr>
          <a:xfrm>
            <a:off x="26075" y="747143"/>
            <a:ext cx="50034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1"/>
                </a:solidFill>
              </a:rPr>
              <a:t>Actualizaciones Regulares</a:t>
            </a:r>
            <a:r>
              <a:rPr lang="es-ES" sz="1600" dirty="0">
                <a:solidFill>
                  <a:schemeClr val="bg1"/>
                </a:solidFill>
              </a:rPr>
              <a:t>: Ubuntu tiene un ciclo de lanzamiento regular, lo que significa que se lanzan nuevas versiones cada seis meses. Estas actualizaciones proporcionan mejoras en el rendimiento, características nuevas y actualizaciones de seguridad.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chemeClr val="bg1"/>
                </a:solidFill>
              </a:rPr>
              <a:t>Seguridad: </a:t>
            </a:r>
            <a:r>
              <a:rPr lang="es-ES" sz="1600" dirty="0">
                <a:solidFill>
                  <a:schemeClr val="bg1"/>
                </a:solidFill>
              </a:rPr>
              <a:t>Ubuntu tiene una reputación de ser seguro y estable. Se beneficia de las características de seguridad inherentes a Linux y cuenta con un equipo dedicado que se encarga de la detección y corrección de vulnerabilidades.</a:t>
            </a:r>
            <a:endParaRPr lang="es-PA" sz="1600" dirty="0">
              <a:solidFill>
                <a:schemeClr val="bg1"/>
              </a:solidFill>
            </a:endParaRPr>
          </a:p>
          <a:p>
            <a:endParaRPr lang="es-PA" dirty="0"/>
          </a:p>
        </p:txBody>
      </p:sp>
      <p:grpSp>
        <p:nvGrpSpPr>
          <p:cNvPr id="7" name="Google Shape;1601;p46">
            <a:extLst>
              <a:ext uri="{FF2B5EF4-FFF2-40B4-BE49-F238E27FC236}">
                <a16:creationId xmlns:a16="http://schemas.microsoft.com/office/drawing/2014/main" id="{524FAC99-3659-7AA6-C538-1260EE930D68}"/>
              </a:ext>
            </a:extLst>
          </p:cNvPr>
          <p:cNvGrpSpPr/>
          <p:nvPr/>
        </p:nvGrpSpPr>
        <p:grpSpPr>
          <a:xfrm>
            <a:off x="439286" y="93345"/>
            <a:ext cx="2503206" cy="653798"/>
            <a:chOff x="4411970" y="1801825"/>
            <a:chExt cx="734586" cy="409262"/>
          </a:xfrm>
        </p:grpSpPr>
        <p:sp>
          <p:nvSpPr>
            <p:cNvPr id="8" name="Google Shape;1602;p46">
              <a:extLst>
                <a:ext uri="{FF2B5EF4-FFF2-40B4-BE49-F238E27FC236}">
                  <a16:creationId xmlns:a16="http://schemas.microsoft.com/office/drawing/2014/main" id="{1636B376-3130-7871-4F92-11C3540C89E9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solidFill>
              <a:srgbClr val="FA6F1A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       Características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1603;p46">
              <a:extLst>
                <a:ext uri="{FF2B5EF4-FFF2-40B4-BE49-F238E27FC236}">
                  <a16:creationId xmlns:a16="http://schemas.microsoft.com/office/drawing/2014/main" id="{023BBA4C-1506-20B8-95EA-1090103069FD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FA6F1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38FC48C4-9B01-F90D-39CE-B020BED75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86" y="35918"/>
            <a:ext cx="658570" cy="65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0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Infografía </a:t>
            </a:r>
            <a:endParaRPr dirty="0"/>
          </a:p>
        </p:txBody>
      </p:sp>
      <p:sp>
        <p:nvSpPr>
          <p:cNvPr id="1127" name="Google Shape;1127;p40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https://www.hostinger.es/tutoriales/que-es-ubuntu</a:t>
            </a:r>
            <a:r>
              <a:rPr lang="es-PA" sz="1200" dirty="0">
                <a:solidFill>
                  <a:srgbClr val="7030A0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200" dirty="0">
                <a:solidFill>
                  <a:srgbClr val="7030A0"/>
                </a:solidFill>
              </a:rPr>
              <a:t>https://www.freepik.es/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200" dirty="0">
                <a:solidFill>
                  <a:srgbClr val="7030A0"/>
                </a:solidFill>
              </a:rPr>
              <a:t>https://www. Slidesgo.es </a:t>
            </a:r>
          </a:p>
        </p:txBody>
      </p:sp>
      <p:grpSp>
        <p:nvGrpSpPr>
          <p:cNvPr id="1128" name="Google Shape;1128;p40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9" name="Google Shape;1129;p40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rgbClr val="FA6F1A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rgbClr val="FF6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7030A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0"/>
          <p:cNvGrpSpPr/>
          <p:nvPr/>
        </p:nvGrpSpPr>
        <p:grpSpPr>
          <a:xfrm>
            <a:off x="4077226" y="3526070"/>
            <a:ext cx="137636" cy="137629"/>
            <a:chOff x="266768" y="1721375"/>
            <a:chExt cx="397907" cy="397887"/>
          </a:xfrm>
        </p:grpSpPr>
        <p:sp>
          <p:nvSpPr>
            <p:cNvPr id="1270" name="Google Shape;1270;p40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40"/>
          <p:cNvGrpSpPr/>
          <p:nvPr/>
        </p:nvGrpSpPr>
        <p:grpSpPr>
          <a:xfrm>
            <a:off x="4268945" y="3526070"/>
            <a:ext cx="137622" cy="137629"/>
            <a:chOff x="864491" y="1723250"/>
            <a:chExt cx="397866" cy="397887"/>
          </a:xfrm>
        </p:grpSpPr>
        <p:sp>
          <p:nvSpPr>
            <p:cNvPr id="1273" name="Google Shape;1273;p40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" name="Google Shape;1276;p40"/>
          <p:cNvSpPr/>
          <p:nvPr/>
        </p:nvSpPr>
        <p:spPr>
          <a:xfrm>
            <a:off x="4460678" y="3526139"/>
            <a:ext cx="168752" cy="13763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526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8FFD5"/>
      </a:accent1>
      <a:accent2>
        <a:srgbClr val="48FFD5"/>
      </a:accent2>
      <a:accent3>
        <a:srgbClr val="48FFD5"/>
      </a:accent3>
      <a:accent4>
        <a:srgbClr val="48FFD5"/>
      </a:accent4>
      <a:accent5>
        <a:srgbClr val="48FFD5"/>
      </a:accent5>
      <a:accent6>
        <a:srgbClr val="48FFD5"/>
      </a:accent6>
      <a:hlink>
        <a:srgbClr val="48FF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Presentación en pantalla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Roboto Black</vt:lpstr>
      <vt:lpstr>Didact Gothic</vt:lpstr>
      <vt:lpstr>Wingdings</vt:lpstr>
      <vt:lpstr>Arial</vt:lpstr>
      <vt:lpstr>Bree Serif</vt:lpstr>
      <vt:lpstr>Roboto Mono Thin</vt:lpstr>
      <vt:lpstr>Roboto Thin</vt:lpstr>
      <vt:lpstr>Roboto Light</vt:lpstr>
      <vt:lpstr>Söhne</vt:lpstr>
      <vt:lpstr>Impact</vt:lpstr>
      <vt:lpstr>Amasis MT Pro Medium</vt:lpstr>
      <vt:lpstr>WEB PROPOSAL</vt:lpstr>
      <vt:lpstr>SISTEMA OPERATIVO UBUNTU</vt:lpstr>
      <vt:lpstr>Sistema operativo UBUNTU</vt:lpstr>
      <vt:lpstr> </vt:lpstr>
      <vt:lpstr>Presentación de PowerPoint</vt:lpstr>
      <vt:lpstr>Caracteristica </vt:lpstr>
      <vt:lpstr>Presentación de PowerPoint</vt:lpstr>
      <vt:lpstr>STEP 2</vt:lpstr>
      <vt:lpstr>Infografía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OPERATIVO UBUNTU</dc:title>
  <cp:lastModifiedBy>kellineth alvarado</cp:lastModifiedBy>
  <cp:revision>1</cp:revision>
  <dcterms:modified xsi:type="dcterms:W3CDTF">2023-07-04T02:46:24Z</dcterms:modified>
</cp:coreProperties>
</file>