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s-P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A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3117F2-1C81-4419-8B7F-08B06BA4AD30}" type="datetimeFigureOut">
              <a:rPr lang="es-PA" smtClean="0"/>
              <a:t>02/25/2016</a:t>
            </a:fld>
            <a:endParaRPr lang="es-PA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PA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7A0EAC-76B1-4693-B37E-CABF28F6566E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8762382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6B6A3-1BAE-4B24-ABA0-EBCFAC089D94}" type="datetime1">
              <a:rPr lang="es-PA" smtClean="0"/>
              <a:t>02/25/2016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A" smtClean="0"/>
              <a:t>Editorial océano.Colaborador:   Prof.Lourdes Barreno. Portal Educa Panamá.</a:t>
            </a:r>
            <a:endParaRPr lang="es-P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75B88-FC74-4348-A1C1-527FFE334B42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8D5A4-C14E-4947-BE5E-3731A6666A0D}" type="datetime1">
              <a:rPr lang="es-PA" smtClean="0"/>
              <a:t>02/25/2016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A" smtClean="0"/>
              <a:t>Editorial océano.Colaborador:   Prof.Lourdes Barreno. Portal Educa Panamá.</a:t>
            </a:r>
            <a:endParaRPr lang="es-P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75B88-FC74-4348-A1C1-527FFE334B42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FE1A2-8651-4262-B59E-22F94A139DE8}" type="datetime1">
              <a:rPr lang="es-PA" smtClean="0"/>
              <a:t>02/25/2016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A" smtClean="0"/>
              <a:t>Editorial océano.Colaborador:   Prof.Lourdes Barreno. Portal Educa Panamá.</a:t>
            </a:r>
            <a:endParaRPr lang="es-P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75B88-FC74-4348-A1C1-527FFE334B42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7ADC3-05B2-4DD4-AD01-E6E331A39AC6}" type="datetime1">
              <a:rPr lang="es-PA" smtClean="0"/>
              <a:t>02/25/2016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A" smtClean="0"/>
              <a:t>Editorial océano.Colaborador:   Prof.Lourdes Barreno. Portal Educa Panamá.</a:t>
            </a:r>
            <a:endParaRPr lang="es-P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75B88-FC74-4348-A1C1-527FFE334B42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0FD40-5328-427C-862F-A1CEB0C44892}" type="datetime1">
              <a:rPr lang="es-PA" smtClean="0"/>
              <a:t>02/25/2016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A" smtClean="0"/>
              <a:t>Editorial océano.Colaborador:   Prof.Lourdes Barreno. Portal Educa Panamá.</a:t>
            </a:r>
            <a:endParaRPr lang="es-P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75B88-FC74-4348-A1C1-527FFE334B42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8AF63-45E3-4BE8-BECB-A45FAE0582CC}" type="datetime1">
              <a:rPr lang="es-PA" smtClean="0"/>
              <a:t>02/25/2016</a:t>
            </a:fld>
            <a:endParaRPr lang="es-P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A" smtClean="0"/>
              <a:t>Editorial océano.Colaborador:   Prof.Lourdes Barreno. Portal Educa Panamá.</a:t>
            </a:r>
            <a:endParaRPr lang="es-P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75B88-FC74-4348-A1C1-527FFE334B42}" type="slidenum">
              <a:rPr lang="es-PA" smtClean="0"/>
              <a:t>‹Nº›</a:t>
            </a:fld>
            <a:endParaRPr lang="es-P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40C32-B34B-4E89-A2FF-0E90C52F7397}" type="datetime1">
              <a:rPr lang="es-PA" smtClean="0"/>
              <a:t>02/25/2016</a:t>
            </a:fld>
            <a:endParaRPr lang="es-P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A" smtClean="0"/>
              <a:t>Editorial océano.Colaborador:   Prof.Lourdes Barreno. Portal Educa Panamá.</a:t>
            </a:r>
            <a:endParaRPr lang="es-P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75B88-FC74-4348-A1C1-527FFE334B42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AF959-AC07-4C1C-8827-A998AEC4B32E}" type="datetime1">
              <a:rPr lang="es-PA" smtClean="0"/>
              <a:t>02/25/2016</a:t>
            </a:fld>
            <a:endParaRPr lang="es-P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A" smtClean="0"/>
              <a:t>Editorial océano.Colaborador:   Prof.Lourdes Barreno. Portal Educa Panamá.</a:t>
            </a:r>
            <a:endParaRPr lang="es-P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75B88-FC74-4348-A1C1-527FFE334B42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8D088-D793-414D-BA8E-4CA18761C20C}" type="datetime1">
              <a:rPr lang="es-PA" smtClean="0"/>
              <a:t>02/25/2016</a:t>
            </a:fld>
            <a:endParaRPr lang="es-P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A" smtClean="0"/>
              <a:t>Editorial océano.Colaborador:   Prof.Lourdes Barreno. Portal Educa Panamá.</a:t>
            </a:r>
            <a:endParaRPr lang="es-P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75B88-FC74-4348-A1C1-527FFE334B42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E3A31-585F-4903-B5D2-B5C8247FF2C9}" type="datetime1">
              <a:rPr lang="es-PA" smtClean="0"/>
              <a:t>02/25/2016</a:t>
            </a:fld>
            <a:endParaRPr lang="es-P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PA" smtClean="0"/>
              <a:t>Editorial océano.Colaborador:   Prof.Lourdes Barreno. Portal Educa Panamá.</a:t>
            </a:r>
            <a:endParaRPr lang="es-P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1F75B88-FC74-4348-A1C1-527FFE334B42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17726-BA45-4F08-BD4B-CF7446AC15E6}" type="datetime1">
              <a:rPr lang="es-PA" smtClean="0"/>
              <a:t>02/25/2016</a:t>
            </a:fld>
            <a:endParaRPr lang="es-P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A" smtClean="0"/>
              <a:t>Editorial océano.Colaborador:   Prof.Lourdes Barreno. Portal Educa Panamá.</a:t>
            </a:r>
            <a:endParaRPr lang="es-P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75B88-FC74-4348-A1C1-527FFE334B42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FA812AF-F69E-46A4-9BEA-E263D0F1C556}" type="datetime1">
              <a:rPr lang="es-PA" smtClean="0"/>
              <a:t>02/25/2016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r>
              <a:rPr lang="es-PA" smtClean="0"/>
              <a:t>Editorial océano.Colaborador:   Prof.Lourdes Barreno. Portal Educa Panamá.</a:t>
            </a:r>
            <a:endParaRPr lang="es-P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31F75B88-FC74-4348-A1C1-527FFE334B42}" type="slidenum">
              <a:rPr lang="es-PA" smtClean="0"/>
              <a:t>‹Nº›</a:t>
            </a:fld>
            <a:endParaRPr lang="es-P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 rot="19140000">
            <a:off x="886696" y="1916513"/>
            <a:ext cx="5639649" cy="995535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s-PA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Signo de una fracción</a:t>
            </a:r>
            <a:endParaRPr lang="es-PA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 rot="19140000">
            <a:off x="1454620" y="2692231"/>
            <a:ext cx="5676880" cy="756128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s-PA" sz="1800" b="1" i="1" dirty="0" smtClean="0"/>
              <a:t>Positivos o negativos</a:t>
            </a:r>
            <a:endParaRPr lang="es-PA" sz="1800" b="1" i="1" dirty="0"/>
          </a:p>
        </p:txBody>
      </p:sp>
      <p:pic>
        <p:nvPicPr>
          <p:cNvPr id="1026" name="Picture 2" descr="Adición, Fracciones, Numerador, Denominador, Plu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3424483"/>
            <a:ext cx="3371856" cy="304609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0" y="5733256"/>
            <a:ext cx="4932040" cy="715114"/>
          </a:xfrm>
          <a:solidFill>
            <a:schemeClr val="accent3">
              <a:lumMod val="75000"/>
            </a:schemeClr>
          </a:solidFill>
        </p:spPr>
        <p:txBody>
          <a:bodyPr/>
          <a:lstStyle/>
          <a:p>
            <a:pPr algn="ctr"/>
            <a:r>
              <a:rPr lang="es-PA" b="1" dirty="0" smtClean="0"/>
              <a:t>Editorial océano</a:t>
            </a:r>
          </a:p>
          <a:p>
            <a:pPr algn="ctr"/>
            <a:r>
              <a:rPr lang="es-PA" b="1" dirty="0" smtClean="0"/>
              <a:t>Colaborador:   </a:t>
            </a:r>
            <a:r>
              <a:rPr lang="es-PA" b="1" dirty="0" err="1" smtClean="0"/>
              <a:t>Prof.Lourdes</a:t>
            </a:r>
            <a:r>
              <a:rPr lang="es-PA" b="1" dirty="0" smtClean="0"/>
              <a:t> Barreno. Portal Educa Panamá</a:t>
            </a:r>
            <a:r>
              <a:rPr lang="es-PA" dirty="0" smtClean="0"/>
              <a:t>.</a:t>
            </a:r>
            <a:endParaRPr lang="es-PA" dirty="0"/>
          </a:p>
        </p:txBody>
      </p:sp>
    </p:spTree>
    <p:extLst>
      <p:ext uri="{BB962C8B-B14F-4D97-AF65-F5344CB8AC3E}">
        <p14:creationId xmlns:p14="http://schemas.microsoft.com/office/powerpoint/2010/main" val="2325336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s-PA" dirty="0" smtClean="0"/>
              <a:t>Signos matemáticos</a:t>
            </a:r>
            <a:endParaRPr lang="es-PA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2 Marcador de contenido"/>
              <p:cNvSpPr>
                <a:spLocks noGrp="1"/>
              </p:cNvSpPr>
              <p:nvPr>
                <p:ph idx="1"/>
              </p:nvPr>
            </p:nvSpPr>
            <p:spPr/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/>
              <a:lstStyle/>
              <a:p>
                <a:endParaRPr lang="es-PA" b="0" dirty="0" smtClean="0"/>
              </a:p>
              <a:p>
                <a:pPr>
                  <a:buFont typeface="Arial" pitchFamily="34" charset="0"/>
                  <a:buChar char="•"/>
                </a:pPr>
                <a:r>
                  <a:rPr lang="es-PA" b="0" dirty="0" smtClean="0"/>
                  <a:t>Una consecuencia de la propiedad anterior es que siempre es posible representar un número racional por una fracción de denominador positivo, si es negativo, se multiplican por -1 ambos  términos de la fracción.  Por ejemplo la fracción 4/-5 se puede convertir en 4/-5   x -1/-1= -4/5.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s-PA" b="0" dirty="0" smtClean="0"/>
                  <a:t>Por ello, resulta indistinto a que  término se atribuye al signo negativo y se suele representar una fracción negativa con el signo  a la altura  de la línea de separación entre numerador y denominador, de la siguiente </a:t>
                </a:r>
                <a:r>
                  <a:rPr lang="es-PA" b="0" dirty="0"/>
                  <a:t>m</a:t>
                </a:r>
                <a:r>
                  <a:rPr lang="es-PA" b="0" dirty="0" smtClean="0"/>
                  <a:t>anera:</a:t>
                </a:r>
                <a14:m>
                  <m:oMath xmlns:m="http://schemas.openxmlformats.org/officeDocument/2006/math">
                    <m:r>
                      <a:rPr lang="es-PA" b="0" i="1" smtClean="0">
                        <a:latin typeface="Cambria Math"/>
                      </a:rPr>
                      <m:t>  </m:t>
                    </m:r>
                    <m:f>
                      <m:fPr>
                        <m:ctrlPr>
                          <a:rPr lang="es-PA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s-PA" b="0" i="1" smtClean="0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es-PA" b="0" i="1" smtClean="0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endParaRPr lang="es-PA" b="0" u="sng" dirty="0" smtClean="0"/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s-PA" b="0" dirty="0" smtClean="0"/>
                  <a:t>Por tanto una fracción  con signo negativo indica que el signo de su numerador es distinto del de su denominador, sin que importe a cual se atribuya el valor negativo.</a:t>
                </a:r>
                <a:endParaRPr lang="es-PA" b="0" dirty="0"/>
              </a:p>
            </p:txBody>
          </p:sp>
        </mc:Choice>
        <mc:Fallback>
          <p:sp>
            <p:nvSpPr>
              <p:cNvPr id="3" name="2 Marcador de contenido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517514" y="6093296"/>
            <a:ext cx="5302958" cy="466146"/>
          </a:xfrm>
        </p:spPr>
        <p:txBody>
          <a:bodyPr/>
          <a:lstStyle/>
          <a:p>
            <a:pPr algn="ctr"/>
            <a:r>
              <a:rPr lang="es-PA" b="1" dirty="0" smtClean="0"/>
              <a:t>Editorial océano. Colaborador:   Prof. Lourdes Barreno. Portal Educa Panamá</a:t>
            </a:r>
            <a:r>
              <a:rPr lang="es-PA" dirty="0" smtClean="0"/>
              <a:t>.</a:t>
            </a:r>
            <a:endParaRPr lang="es-PA" dirty="0"/>
          </a:p>
        </p:txBody>
      </p:sp>
    </p:spTree>
    <p:extLst>
      <p:ext uri="{BB962C8B-B14F-4D97-AF65-F5344CB8AC3E}">
        <p14:creationId xmlns:p14="http://schemas.microsoft.com/office/powerpoint/2010/main" val="2373638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s-PA" dirty="0" smtClean="0"/>
              <a:t>bibliografía</a:t>
            </a:r>
            <a:endParaRPr lang="es-PA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s-PA" b="0" dirty="0" smtClean="0"/>
              <a:t>El Mentor de matemáticas. Océano.</a:t>
            </a:r>
          </a:p>
          <a:p>
            <a:pPr marL="0" indent="0"/>
            <a:endParaRPr lang="es-PA" b="0" dirty="0" smtClean="0"/>
          </a:p>
          <a:p>
            <a:endParaRPr lang="es-PA" b="0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517514" y="6165304"/>
            <a:ext cx="4724400" cy="576064"/>
          </a:xfrm>
        </p:spPr>
        <p:txBody>
          <a:bodyPr/>
          <a:lstStyle/>
          <a:p>
            <a:pPr algn="ctr"/>
            <a:r>
              <a:rPr lang="es-PA" b="1" dirty="0" smtClean="0"/>
              <a:t>Editorial </a:t>
            </a:r>
            <a:r>
              <a:rPr lang="es-PA" b="1" dirty="0" err="1" smtClean="0"/>
              <a:t>océano.Colaborador</a:t>
            </a:r>
            <a:r>
              <a:rPr lang="es-PA" b="1" dirty="0" smtClean="0"/>
              <a:t>:   </a:t>
            </a:r>
            <a:r>
              <a:rPr lang="es-PA" b="1" dirty="0" err="1" smtClean="0"/>
              <a:t>Prof.Lourdes</a:t>
            </a:r>
            <a:r>
              <a:rPr lang="es-PA" b="1" dirty="0" smtClean="0"/>
              <a:t> Barreno. Portal Educa Panamá</a:t>
            </a:r>
            <a:r>
              <a:rPr lang="es-PA" dirty="0" smtClean="0"/>
              <a:t>.</a:t>
            </a:r>
            <a:endParaRPr lang="es-PA" dirty="0"/>
          </a:p>
        </p:txBody>
      </p:sp>
    </p:spTree>
    <p:extLst>
      <p:ext uri="{BB962C8B-B14F-4D97-AF65-F5344CB8AC3E}">
        <p14:creationId xmlns:p14="http://schemas.microsoft.com/office/powerpoint/2010/main" val="17633906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Ángulos">
  <a:themeElements>
    <a:clrScheme name="Urbano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Ángulo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Ángulo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516</TotalTime>
  <Words>190</Words>
  <Application>Microsoft Office PowerPoint</Application>
  <PresentationFormat>Presentación en pantalla (4:3)</PresentationFormat>
  <Paragraphs>13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Ángulos</vt:lpstr>
      <vt:lpstr>Signo de una fracción</vt:lpstr>
      <vt:lpstr>Signos matemáticos</vt:lpstr>
      <vt:lpstr>bibliografía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Signo de una fracción</dc:title>
  <dc:creator>Portal_A</dc:creator>
  <cp:lastModifiedBy>Portal_A</cp:lastModifiedBy>
  <cp:revision>10</cp:revision>
  <cp:lastPrinted>2016-02-22T14:26:00Z</cp:lastPrinted>
  <dcterms:created xsi:type="dcterms:W3CDTF">2016-02-19T19:16:43Z</dcterms:created>
  <dcterms:modified xsi:type="dcterms:W3CDTF">2016-02-25T19:02:35Z</dcterms:modified>
</cp:coreProperties>
</file>