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9"/>
  </p:notesMasterIdLst>
  <p:handoutMasterIdLst>
    <p:handoutMasterId r:id="rId10"/>
  </p:handoutMasterIdLst>
  <p:sldIdLst>
    <p:sldId id="256" r:id="rId2"/>
    <p:sldId id="258" r:id="rId3"/>
    <p:sldId id="259" r:id="rId4"/>
    <p:sldId id="265" r:id="rId5"/>
    <p:sldId id="262" r:id="rId6"/>
    <p:sldId id="263" r:id="rId7"/>
    <p:sldId id="260" r:id="rId8"/>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B486A0-7574-4706-8317-F855F28C5CAC}" v="853" dt="2023-04-04T03:25:34.7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48" autoAdjust="0"/>
  </p:normalViewPr>
  <p:slideViewPr>
    <p:cSldViewPr snapToGrid="0">
      <p:cViewPr varScale="1">
        <p:scale>
          <a:sx n="69" d="100"/>
          <a:sy n="69" d="100"/>
        </p:scale>
        <p:origin x="780"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97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ineth alvarado" userId="ea23f7184f8fbf23" providerId="LiveId" clId="{4BB486A0-7574-4706-8317-F855F28C5CAC}"/>
    <pc:docChg chg="undo custSel addSld delSld modSld sldOrd">
      <pc:chgData name="kellineth alvarado" userId="ea23f7184f8fbf23" providerId="LiveId" clId="{4BB486A0-7574-4706-8317-F855F28C5CAC}" dt="2023-04-04T03:25:34.771" v="1604"/>
      <pc:docMkLst>
        <pc:docMk/>
      </pc:docMkLst>
      <pc:sldChg chg="addSp modSp mod modAnim">
        <pc:chgData name="kellineth alvarado" userId="ea23f7184f8fbf23" providerId="LiveId" clId="{4BB486A0-7574-4706-8317-F855F28C5CAC}" dt="2023-03-30T03:40:07.611" v="220"/>
        <pc:sldMkLst>
          <pc:docMk/>
          <pc:sldMk cId="1487700712" sldId="256"/>
        </pc:sldMkLst>
        <pc:picChg chg="add mod">
          <ac:chgData name="kellineth alvarado" userId="ea23f7184f8fbf23" providerId="LiveId" clId="{4BB486A0-7574-4706-8317-F855F28C5CAC}" dt="2023-03-30T03:36:40.018" v="194" actId="14100"/>
          <ac:picMkLst>
            <pc:docMk/>
            <pc:sldMk cId="1487700712" sldId="256"/>
            <ac:picMk id="3" creationId="{77E31A5C-5BE7-BD3E-5DAB-F550626B05F0}"/>
          </ac:picMkLst>
        </pc:picChg>
        <pc:picChg chg="add mod">
          <ac:chgData name="kellineth alvarado" userId="ea23f7184f8fbf23" providerId="LiveId" clId="{4BB486A0-7574-4706-8317-F855F28C5CAC}" dt="2023-03-30T03:36:53.259" v="198" actId="1076"/>
          <ac:picMkLst>
            <pc:docMk/>
            <pc:sldMk cId="1487700712" sldId="256"/>
            <ac:picMk id="4" creationId="{43B61C04-573E-F0FC-C936-94802F287024}"/>
          </ac:picMkLst>
        </pc:picChg>
        <pc:picChg chg="add mod">
          <ac:chgData name="kellineth alvarado" userId="ea23f7184f8fbf23" providerId="LiveId" clId="{4BB486A0-7574-4706-8317-F855F28C5CAC}" dt="2023-03-30T03:38:38.020" v="212" actId="1076"/>
          <ac:picMkLst>
            <pc:docMk/>
            <pc:sldMk cId="1487700712" sldId="256"/>
            <ac:picMk id="5" creationId="{63A01E8B-C589-5724-329D-B782E61A1907}"/>
          </ac:picMkLst>
        </pc:picChg>
      </pc:sldChg>
      <pc:sldChg chg="modSp mod">
        <pc:chgData name="kellineth alvarado" userId="ea23f7184f8fbf23" providerId="LiveId" clId="{4BB486A0-7574-4706-8317-F855F28C5CAC}" dt="2023-04-04T02:10:25.561" v="1369" actId="1076"/>
        <pc:sldMkLst>
          <pc:docMk/>
          <pc:sldMk cId="497607547" sldId="258"/>
        </pc:sldMkLst>
        <pc:spChg chg="mod">
          <ac:chgData name="kellineth alvarado" userId="ea23f7184f8fbf23" providerId="LiveId" clId="{4BB486A0-7574-4706-8317-F855F28C5CAC}" dt="2023-04-03T18:56:15.753" v="1059" actId="1076"/>
          <ac:spMkLst>
            <pc:docMk/>
            <pc:sldMk cId="497607547" sldId="258"/>
            <ac:spMk id="5" creationId="{C8B52B89-1A8F-6C2C-8546-4C5B4C131325}"/>
          </ac:spMkLst>
        </pc:spChg>
        <pc:spChg chg="mod">
          <ac:chgData name="kellineth alvarado" userId="ea23f7184f8fbf23" providerId="LiveId" clId="{4BB486A0-7574-4706-8317-F855F28C5CAC}" dt="2023-04-03T19:59:40.011" v="1234" actId="115"/>
          <ac:spMkLst>
            <pc:docMk/>
            <pc:sldMk cId="497607547" sldId="258"/>
            <ac:spMk id="6" creationId="{9E6FC13E-18BD-4309-6E98-C0B670465537}"/>
          </ac:spMkLst>
        </pc:spChg>
        <pc:picChg chg="mod">
          <ac:chgData name="kellineth alvarado" userId="ea23f7184f8fbf23" providerId="LiveId" clId="{4BB486A0-7574-4706-8317-F855F28C5CAC}" dt="2023-04-04T02:10:25.561" v="1369" actId="1076"/>
          <ac:picMkLst>
            <pc:docMk/>
            <pc:sldMk cId="497607547" sldId="258"/>
            <ac:picMk id="8" creationId="{679BD9DD-3115-88B7-CD71-5167D393E81E}"/>
          </ac:picMkLst>
        </pc:picChg>
      </pc:sldChg>
      <pc:sldChg chg="addSp delSp modSp mod">
        <pc:chgData name="kellineth alvarado" userId="ea23f7184f8fbf23" providerId="LiveId" clId="{4BB486A0-7574-4706-8317-F855F28C5CAC}" dt="2023-04-03T19:04:56.049" v="1153" actId="404"/>
        <pc:sldMkLst>
          <pc:docMk/>
          <pc:sldMk cId="4209322005" sldId="259"/>
        </pc:sldMkLst>
        <pc:spChg chg="mod">
          <ac:chgData name="kellineth alvarado" userId="ea23f7184f8fbf23" providerId="LiveId" clId="{4BB486A0-7574-4706-8317-F855F28C5CAC}" dt="2023-03-30T18:46:17.386" v="755" actId="27636"/>
          <ac:spMkLst>
            <pc:docMk/>
            <pc:sldMk cId="4209322005" sldId="259"/>
            <ac:spMk id="2" creationId="{7F2616EE-270D-4F4C-BA1F-2708D387B800}"/>
          </ac:spMkLst>
        </pc:spChg>
        <pc:spChg chg="del">
          <ac:chgData name="kellineth alvarado" userId="ea23f7184f8fbf23" providerId="LiveId" clId="{4BB486A0-7574-4706-8317-F855F28C5CAC}" dt="2023-04-03T18:59:05.739" v="1133" actId="478"/>
          <ac:spMkLst>
            <pc:docMk/>
            <pc:sldMk cId="4209322005" sldId="259"/>
            <ac:spMk id="5" creationId="{1D18F97F-8672-8B7E-C9C2-D00819039E9F}"/>
          </ac:spMkLst>
        </pc:spChg>
        <pc:spChg chg="add mod">
          <ac:chgData name="kellineth alvarado" userId="ea23f7184f8fbf23" providerId="LiveId" clId="{4BB486A0-7574-4706-8317-F855F28C5CAC}" dt="2023-04-03T19:00:03.274" v="1138" actId="404"/>
          <ac:spMkLst>
            <pc:docMk/>
            <pc:sldMk cId="4209322005" sldId="259"/>
            <ac:spMk id="7" creationId="{E1908BD7-ED8F-CA11-9F33-A343858046CD}"/>
          </ac:spMkLst>
        </pc:spChg>
        <pc:graphicFrameChg chg="mod modGraphic">
          <ac:chgData name="kellineth alvarado" userId="ea23f7184f8fbf23" providerId="LiveId" clId="{4BB486A0-7574-4706-8317-F855F28C5CAC}" dt="2023-04-03T19:04:56.049" v="1153" actId="404"/>
          <ac:graphicFrameMkLst>
            <pc:docMk/>
            <pc:sldMk cId="4209322005" sldId="259"/>
            <ac:graphicFrameMk id="6" creationId="{BF629521-FFD2-45DA-9D1D-A5F09BD5A2D9}"/>
          </ac:graphicFrameMkLst>
        </pc:graphicFrameChg>
        <pc:picChg chg="mod">
          <ac:chgData name="kellineth alvarado" userId="ea23f7184f8fbf23" providerId="LiveId" clId="{4BB486A0-7574-4706-8317-F855F28C5CAC}" dt="2023-04-03T19:00:14.719" v="1141" actId="1076"/>
          <ac:picMkLst>
            <pc:docMk/>
            <pc:sldMk cId="4209322005" sldId="259"/>
            <ac:picMk id="4" creationId="{BD1A8432-F8EA-822C-EB5A-E977B2AA0F8C}"/>
          </ac:picMkLst>
        </pc:picChg>
      </pc:sldChg>
      <pc:sldChg chg="addSp delSp modSp mod">
        <pc:chgData name="kellineth alvarado" userId="ea23f7184f8fbf23" providerId="LiveId" clId="{4BB486A0-7574-4706-8317-F855F28C5CAC}" dt="2023-04-04T02:49:18.230" v="1462" actId="1076"/>
        <pc:sldMkLst>
          <pc:docMk/>
          <pc:sldMk cId="3501347425" sldId="260"/>
        </pc:sldMkLst>
        <pc:spChg chg="mod">
          <ac:chgData name="kellineth alvarado" userId="ea23f7184f8fbf23" providerId="LiveId" clId="{4BB486A0-7574-4706-8317-F855F28C5CAC}" dt="2023-04-04T02:49:18.230" v="1462" actId="1076"/>
          <ac:spMkLst>
            <pc:docMk/>
            <pc:sldMk cId="3501347425" sldId="260"/>
            <ac:spMk id="2" creationId="{0F87E73C-2B1A-4602-BFBE-CFE1E55D9B38}"/>
          </ac:spMkLst>
        </pc:spChg>
        <pc:spChg chg="del">
          <ac:chgData name="kellineth alvarado" userId="ea23f7184f8fbf23" providerId="LiveId" clId="{4BB486A0-7574-4706-8317-F855F28C5CAC}" dt="2023-04-03T19:40:31.241" v="1233" actId="478"/>
          <ac:spMkLst>
            <pc:docMk/>
            <pc:sldMk cId="3501347425" sldId="260"/>
            <ac:spMk id="6" creationId="{1C619F71-663F-5667-C415-D0CB94DC71B7}"/>
          </ac:spMkLst>
        </pc:spChg>
        <pc:picChg chg="add mod">
          <ac:chgData name="kellineth alvarado" userId="ea23f7184f8fbf23" providerId="LiveId" clId="{4BB486A0-7574-4706-8317-F855F28C5CAC}" dt="2023-04-04T02:48:22.050" v="1445" actId="14100"/>
          <ac:picMkLst>
            <pc:docMk/>
            <pc:sldMk cId="3501347425" sldId="260"/>
            <ac:picMk id="4" creationId="{643C699A-059A-B7F8-21A8-890953A0A328}"/>
          </ac:picMkLst>
        </pc:picChg>
      </pc:sldChg>
      <pc:sldChg chg="addSp delSp modSp del mod modClrScheme chgLayout">
        <pc:chgData name="kellineth alvarado" userId="ea23f7184f8fbf23" providerId="LiveId" clId="{4BB486A0-7574-4706-8317-F855F28C5CAC}" dt="2023-04-03T19:39:53.351" v="1231" actId="2696"/>
        <pc:sldMkLst>
          <pc:docMk/>
          <pc:sldMk cId="21230241" sldId="261"/>
        </pc:sldMkLst>
        <pc:spChg chg="mod ord">
          <ac:chgData name="kellineth alvarado" userId="ea23f7184f8fbf23" providerId="LiveId" clId="{4BB486A0-7574-4706-8317-F855F28C5CAC}" dt="2023-03-30T20:08:26.113" v="884" actId="20577"/>
          <ac:spMkLst>
            <pc:docMk/>
            <pc:sldMk cId="21230241" sldId="261"/>
            <ac:spMk id="2" creationId="{977DD7BD-04AE-4C95-CDAD-146069B528A0}"/>
          </ac:spMkLst>
        </pc:spChg>
        <pc:spChg chg="add del mod ord">
          <ac:chgData name="kellineth alvarado" userId="ea23f7184f8fbf23" providerId="LiveId" clId="{4BB486A0-7574-4706-8317-F855F28C5CAC}" dt="2023-03-30T20:07:40.875" v="872" actId="478"/>
          <ac:spMkLst>
            <pc:docMk/>
            <pc:sldMk cId="21230241" sldId="261"/>
            <ac:spMk id="3" creationId="{8A9B96E1-F794-0F0B-14C0-CFFDB1FA0F58}"/>
          </ac:spMkLst>
        </pc:spChg>
        <pc:spChg chg="add del mod">
          <ac:chgData name="kellineth alvarado" userId="ea23f7184f8fbf23" providerId="LiveId" clId="{4BB486A0-7574-4706-8317-F855F28C5CAC}" dt="2023-03-31T16:53:46.505" v="903" actId="478"/>
          <ac:spMkLst>
            <pc:docMk/>
            <pc:sldMk cId="21230241" sldId="261"/>
            <ac:spMk id="5" creationId="{7CE5CCA0-1B65-A3FA-2676-D8BC4D545604}"/>
          </ac:spMkLst>
        </pc:spChg>
        <pc:spChg chg="add del mod">
          <ac:chgData name="kellineth alvarado" userId="ea23f7184f8fbf23" providerId="LiveId" clId="{4BB486A0-7574-4706-8317-F855F28C5CAC}" dt="2023-03-31T17:00:22.319" v="917"/>
          <ac:spMkLst>
            <pc:docMk/>
            <pc:sldMk cId="21230241" sldId="261"/>
            <ac:spMk id="6" creationId="{DD0B8850-08A7-27BA-2CBA-E245B429E487}"/>
          </ac:spMkLst>
        </pc:spChg>
        <pc:spChg chg="add mod">
          <ac:chgData name="kellineth alvarado" userId="ea23f7184f8fbf23" providerId="LiveId" clId="{4BB486A0-7574-4706-8317-F855F28C5CAC}" dt="2023-03-31T17:04:17.999" v="1038" actId="20577"/>
          <ac:spMkLst>
            <pc:docMk/>
            <pc:sldMk cId="21230241" sldId="261"/>
            <ac:spMk id="7" creationId="{396CF9DF-1195-B3A4-A3E3-2E7D1D435326}"/>
          </ac:spMkLst>
        </pc:spChg>
        <pc:spChg chg="del mod ord">
          <ac:chgData name="kellineth alvarado" userId="ea23f7184f8fbf23" providerId="LiveId" clId="{4BB486A0-7574-4706-8317-F855F28C5CAC}" dt="2023-03-31T16:53:44.549" v="902" actId="478"/>
          <ac:spMkLst>
            <pc:docMk/>
            <pc:sldMk cId="21230241" sldId="261"/>
            <ac:spMk id="14" creationId="{656DA014-3E2D-169F-39C5-92432D9BDA13}"/>
          </ac:spMkLst>
        </pc:spChg>
        <pc:spChg chg="del mod ord">
          <ac:chgData name="kellineth alvarado" userId="ea23f7184f8fbf23" providerId="LiveId" clId="{4BB486A0-7574-4706-8317-F855F28C5CAC}" dt="2023-03-31T16:53:38.759" v="899" actId="478"/>
          <ac:spMkLst>
            <pc:docMk/>
            <pc:sldMk cId="21230241" sldId="261"/>
            <ac:spMk id="16" creationId="{242CEEA5-4A12-CC12-3DE6-4E076FF29A71}"/>
          </ac:spMkLst>
        </pc:spChg>
        <pc:picChg chg="mod">
          <ac:chgData name="kellineth alvarado" userId="ea23f7184f8fbf23" providerId="LiveId" clId="{4BB486A0-7574-4706-8317-F855F28C5CAC}" dt="2023-03-31T17:00:09.389" v="913" actId="1076"/>
          <ac:picMkLst>
            <pc:docMk/>
            <pc:sldMk cId="21230241" sldId="261"/>
            <ac:picMk id="8" creationId="{B15D8576-0C8F-B695-80DB-709D3D94ADB1}"/>
          </ac:picMkLst>
        </pc:picChg>
        <pc:picChg chg="mod">
          <ac:chgData name="kellineth alvarado" userId="ea23f7184f8fbf23" providerId="LiveId" clId="{4BB486A0-7574-4706-8317-F855F28C5CAC}" dt="2023-03-31T16:59:48.081" v="911" actId="1076"/>
          <ac:picMkLst>
            <pc:docMk/>
            <pc:sldMk cId="21230241" sldId="261"/>
            <ac:picMk id="13" creationId="{DC0D0AD7-BA5D-F53E-31BE-510DF267BC5A}"/>
          </ac:picMkLst>
        </pc:picChg>
        <pc:picChg chg="mod">
          <ac:chgData name="kellineth alvarado" userId="ea23f7184f8fbf23" providerId="LiveId" clId="{4BB486A0-7574-4706-8317-F855F28C5CAC}" dt="2023-03-31T16:59:49.029" v="912" actId="1076"/>
          <ac:picMkLst>
            <pc:docMk/>
            <pc:sldMk cId="21230241" sldId="261"/>
            <ac:picMk id="21" creationId="{EE8028C5-C139-D381-B895-E2DFBF823027}"/>
          </ac:picMkLst>
        </pc:picChg>
      </pc:sldChg>
      <pc:sldChg chg="addSp delSp modSp mod ord modAnim">
        <pc:chgData name="kellineth alvarado" userId="ea23f7184f8fbf23" providerId="LiveId" clId="{4BB486A0-7574-4706-8317-F855F28C5CAC}" dt="2023-04-04T03:25:34.771" v="1604"/>
        <pc:sldMkLst>
          <pc:docMk/>
          <pc:sldMk cId="38489141" sldId="262"/>
        </pc:sldMkLst>
        <pc:spChg chg="mod">
          <ac:chgData name="kellineth alvarado" userId="ea23f7184f8fbf23" providerId="LiveId" clId="{4BB486A0-7574-4706-8317-F855F28C5CAC}" dt="2023-04-03T20:04:07.056" v="1258" actId="207"/>
          <ac:spMkLst>
            <pc:docMk/>
            <pc:sldMk cId="38489141" sldId="262"/>
            <ac:spMk id="2" creationId="{E74C8694-7141-A2C3-E63E-7C34AD5478F6}"/>
          </ac:spMkLst>
        </pc:spChg>
        <pc:spChg chg="add del mod">
          <ac:chgData name="kellineth alvarado" userId="ea23f7184f8fbf23" providerId="LiveId" clId="{4BB486A0-7574-4706-8317-F855F28C5CAC}" dt="2023-04-03T20:02:12.539" v="1250"/>
          <ac:spMkLst>
            <pc:docMk/>
            <pc:sldMk cId="38489141" sldId="262"/>
            <ac:spMk id="3" creationId="{4F5E7201-AA33-A56B-11CE-3B5E6C27212E}"/>
          </ac:spMkLst>
        </pc:spChg>
        <pc:spChg chg="add del mod">
          <ac:chgData name="kellineth alvarado" userId="ea23f7184f8fbf23" providerId="LiveId" clId="{4BB486A0-7574-4706-8317-F855F28C5CAC}" dt="2023-04-03T20:08:17.068" v="1283"/>
          <ac:spMkLst>
            <pc:docMk/>
            <pc:sldMk cId="38489141" sldId="262"/>
            <ac:spMk id="4" creationId="{EA96C7F8-1372-4332-12FE-07F4C4D50D5E}"/>
          </ac:spMkLst>
        </pc:spChg>
        <pc:spChg chg="add mod">
          <ac:chgData name="kellineth alvarado" userId="ea23f7184f8fbf23" providerId="LiveId" clId="{4BB486A0-7574-4706-8317-F855F28C5CAC}" dt="2023-04-03T20:09:35.360" v="1306" actId="1076"/>
          <ac:spMkLst>
            <pc:docMk/>
            <pc:sldMk cId="38489141" sldId="262"/>
            <ac:spMk id="6" creationId="{F94EB089-940A-38B0-1B41-526E7E839AB8}"/>
          </ac:spMkLst>
        </pc:spChg>
        <pc:spChg chg="del">
          <ac:chgData name="kellineth alvarado" userId="ea23f7184f8fbf23" providerId="LiveId" clId="{4BB486A0-7574-4706-8317-F855F28C5CAC}" dt="2023-03-17T17:57:45.499" v="3" actId="478"/>
          <ac:spMkLst>
            <pc:docMk/>
            <pc:sldMk cId="38489141" sldId="262"/>
            <ac:spMk id="10" creationId="{E469F965-CB13-40B7-9633-32C2C34A28FA}"/>
          </ac:spMkLst>
        </pc:spChg>
        <pc:spChg chg="add mod">
          <ac:chgData name="kellineth alvarado" userId="ea23f7184f8fbf23" providerId="LiveId" clId="{4BB486A0-7574-4706-8317-F855F28C5CAC}" dt="2023-04-04T02:58:50.486" v="1466" actId="20577"/>
          <ac:spMkLst>
            <pc:docMk/>
            <pc:sldMk cId="38489141" sldId="262"/>
            <ac:spMk id="10" creationId="{FD03F1BC-0928-205F-B66F-711792F41C1D}"/>
          </ac:spMkLst>
        </pc:spChg>
        <pc:spChg chg="del mod">
          <ac:chgData name="kellineth alvarado" userId="ea23f7184f8fbf23" providerId="LiveId" clId="{4BB486A0-7574-4706-8317-F855F28C5CAC}" dt="2023-04-03T20:01:01.968" v="1245" actId="478"/>
          <ac:spMkLst>
            <pc:docMk/>
            <pc:sldMk cId="38489141" sldId="262"/>
            <ac:spMk id="14" creationId="{04D54883-C69E-03C4-54F7-DFA1D5AA0650}"/>
          </ac:spMkLst>
        </pc:spChg>
        <pc:spChg chg="del mod">
          <ac:chgData name="kellineth alvarado" userId="ea23f7184f8fbf23" providerId="LiveId" clId="{4BB486A0-7574-4706-8317-F855F28C5CAC}" dt="2023-04-03T20:08:17.063" v="1281" actId="478"/>
          <ac:spMkLst>
            <pc:docMk/>
            <pc:sldMk cId="38489141" sldId="262"/>
            <ac:spMk id="19" creationId="{57ABC2E9-8E39-1522-90C4-53468386B3AA}"/>
          </ac:spMkLst>
        </pc:spChg>
        <pc:picChg chg="mod">
          <ac:chgData name="kellineth alvarado" userId="ea23f7184f8fbf23" providerId="LiveId" clId="{4BB486A0-7574-4706-8317-F855F28C5CAC}" dt="2023-04-03T20:05:46.808" v="1270" actId="1076"/>
          <ac:picMkLst>
            <pc:docMk/>
            <pc:sldMk cId="38489141" sldId="262"/>
            <ac:picMk id="8" creationId="{33D717C8-ED87-E1D5-17E9-065B53549045}"/>
          </ac:picMkLst>
        </pc:picChg>
        <pc:picChg chg="mod">
          <ac:chgData name="kellineth alvarado" userId="ea23f7184f8fbf23" providerId="LiveId" clId="{4BB486A0-7574-4706-8317-F855F28C5CAC}" dt="2023-04-03T20:05:35.699" v="1265" actId="1076"/>
          <ac:picMkLst>
            <pc:docMk/>
            <pc:sldMk cId="38489141" sldId="262"/>
            <ac:picMk id="9" creationId="{7CB405A6-9E3A-A787-2CA7-EB3F13710D29}"/>
          </ac:picMkLst>
        </pc:picChg>
        <pc:picChg chg="mod">
          <ac:chgData name="kellineth alvarado" userId="ea23f7184f8fbf23" providerId="LiveId" clId="{4BB486A0-7574-4706-8317-F855F28C5CAC}" dt="2023-04-04T03:22:37.541" v="1569" actId="1076"/>
          <ac:picMkLst>
            <pc:docMk/>
            <pc:sldMk cId="38489141" sldId="262"/>
            <ac:picMk id="13" creationId="{59406DCF-2E9F-0343-6F17-75DD409875A3}"/>
          </ac:picMkLst>
        </pc:picChg>
      </pc:sldChg>
      <pc:sldChg chg="addSp delSp modSp mod modAnim">
        <pc:chgData name="kellineth alvarado" userId="ea23f7184f8fbf23" providerId="LiveId" clId="{4BB486A0-7574-4706-8317-F855F28C5CAC}" dt="2023-04-04T03:22:14.817" v="1567"/>
        <pc:sldMkLst>
          <pc:docMk/>
          <pc:sldMk cId="1737049949" sldId="263"/>
        </pc:sldMkLst>
        <pc:spChg chg="add mod">
          <ac:chgData name="kellineth alvarado" userId="ea23f7184f8fbf23" providerId="LiveId" clId="{4BB486A0-7574-4706-8317-F855F28C5CAC}" dt="2023-04-04T02:46:51.020" v="1439" actId="1076"/>
          <ac:spMkLst>
            <pc:docMk/>
            <pc:sldMk cId="1737049949" sldId="263"/>
            <ac:spMk id="3" creationId="{7B95A8AE-D414-0FFD-4D25-046AC015B6AE}"/>
          </ac:spMkLst>
        </pc:spChg>
        <pc:spChg chg="add mod">
          <ac:chgData name="kellineth alvarado" userId="ea23f7184f8fbf23" providerId="LiveId" clId="{4BB486A0-7574-4706-8317-F855F28C5CAC}" dt="2023-04-04T02:46:41.699" v="1437" actId="1076"/>
          <ac:spMkLst>
            <pc:docMk/>
            <pc:sldMk cId="1737049949" sldId="263"/>
            <ac:spMk id="4" creationId="{5CEC60EB-EB9B-AE9D-7C62-DBED428CDBF8}"/>
          </ac:spMkLst>
        </pc:spChg>
        <pc:spChg chg="mod">
          <ac:chgData name="kellineth alvarado" userId="ea23f7184f8fbf23" providerId="LiveId" clId="{4BB486A0-7574-4706-8317-F855F28C5CAC}" dt="2023-04-04T02:46:55.420" v="1440" actId="1076"/>
          <ac:spMkLst>
            <pc:docMk/>
            <pc:sldMk cId="1737049949" sldId="263"/>
            <ac:spMk id="5" creationId="{E59B9BA0-5786-E06F-8412-905D139C3412}"/>
          </ac:spMkLst>
        </pc:spChg>
        <pc:spChg chg="add mod">
          <ac:chgData name="kellineth alvarado" userId="ea23f7184f8fbf23" providerId="LiveId" clId="{4BB486A0-7574-4706-8317-F855F28C5CAC}" dt="2023-04-04T02:46:45.985" v="1438" actId="1076"/>
          <ac:spMkLst>
            <pc:docMk/>
            <pc:sldMk cId="1737049949" sldId="263"/>
            <ac:spMk id="6" creationId="{D2C083C1-89D6-DDB9-FA0D-540231B2B840}"/>
          </ac:spMkLst>
        </pc:spChg>
        <pc:spChg chg="add mod">
          <ac:chgData name="kellineth alvarado" userId="ea23f7184f8fbf23" providerId="LiveId" clId="{4BB486A0-7574-4706-8317-F855F28C5CAC}" dt="2023-04-04T03:03:29.046" v="1507" actId="208"/>
          <ac:spMkLst>
            <pc:docMk/>
            <pc:sldMk cId="1737049949" sldId="263"/>
            <ac:spMk id="7" creationId="{2D93ED2A-FF6A-4511-2FD8-74696CACFA5D}"/>
          </ac:spMkLst>
        </pc:spChg>
        <pc:grpChg chg="add mod">
          <ac:chgData name="kellineth alvarado" userId="ea23f7184f8fbf23" providerId="LiveId" clId="{4BB486A0-7574-4706-8317-F855F28C5CAC}" dt="2023-04-04T03:16:34.944" v="1544" actId="164"/>
          <ac:grpSpMkLst>
            <pc:docMk/>
            <pc:sldMk cId="1737049949" sldId="263"/>
            <ac:grpSpMk id="38" creationId="{137C938D-5C51-B1A4-C3D2-1E87242433ED}"/>
          </ac:grpSpMkLst>
        </pc:grpChg>
        <pc:grpChg chg="add mod">
          <ac:chgData name="kellineth alvarado" userId="ea23f7184f8fbf23" providerId="LiveId" clId="{4BB486A0-7574-4706-8317-F855F28C5CAC}" dt="2023-04-04T03:16:55.767" v="1546" actId="164"/>
          <ac:grpSpMkLst>
            <pc:docMk/>
            <pc:sldMk cId="1737049949" sldId="263"/>
            <ac:grpSpMk id="39" creationId="{DF7B41A4-1FB6-9254-63C6-70AC687358C7}"/>
          </ac:grpSpMkLst>
        </pc:grpChg>
        <pc:grpChg chg="add mod">
          <ac:chgData name="kellineth alvarado" userId="ea23f7184f8fbf23" providerId="LiveId" clId="{4BB486A0-7574-4706-8317-F855F28C5CAC}" dt="2023-04-04T03:18:00.622" v="1548" actId="1076"/>
          <ac:grpSpMkLst>
            <pc:docMk/>
            <pc:sldMk cId="1737049949" sldId="263"/>
            <ac:grpSpMk id="40" creationId="{8412B5B6-FF89-7CF3-C7EE-AC39A0D8D3C4}"/>
          </ac:grpSpMkLst>
        </pc:grpChg>
        <pc:grpChg chg="add mod">
          <ac:chgData name="kellineth alvarado" userId="ea23f7184f8fbf23" providerId="LiveId" clId="{4BB486A0-7574-4706-8317-F855F28C5CAC}" dt="2023-04-04T03:17:29.116" v="1547" actId="164"/>
          <ac:grpSpMkLst>
            <pc:docMk/>
            <pc:sldMk cId="1737049949" sldId="263"/>
            <ac:grpSpMk id="41" creationId="{488C4381-7D47-29E8-4935-4F905F4CB99A}"/>
          </ac:grpSpMkLst>
        </pc:grpChg>
        <pc:picChg chg="add del mod">
          <ac:chgData name="kellineth alvarado" userId="ea23f7184f8fbf23" providerId="LiveId" clId="{4BB486A0-7574-4706-8317-F855F28C5CAC}" dt="2023-04-04T03:16:55.767" v="1546" actId="164"/>
          <ac:picMkLst>
            <pc:docMk/>
            <pc:sldMk cId="1737049949" sldId="263"/>
            <ac:picMk id="9" creationId="{8E5AFED1-607F-FF75-4BD5-9E36324C00EF}"/>
          </ac:picMkLst>
        </pc:picChg>
        <pc:picChg chg="add del mod">
          <ac:chgData name="kellineth alvarado" userId="ea23f7184f8fbf23" providerId="LiveId" clId="{4BB486A0-7574-4706-8317-F855F28C5CAC}" dt="2023-04-04T03:08:36.249" v="1520" actId="931"/>
          <ac:picMkLst>
            <pc:docMk/>
            <pc:sldMk cId="1737049949" sldId="263"/>
            <ac:picMk id="11" creationId="{1A60BF50-A1EC-7D63-BF74-D5D0FB10EE96}"/>
          </ac:picMkLst>
        </pc:picChg>
        <pc:picChg chg="add del mod">
          <ac:chgData name="kellineth alvarado" userId="ea23f7184f8fbf23" providerId="LiveId" clId="{4BB486A0-7574-4706-8317-F855F28C5CAC}" dt="2023-04-04T03:08:36.249" v="1520" actId="931"/>
          <ac:picMkLst>
            <pc:docMk/>
            <pc:sldMk cId="1737049949" sldId="263"/>
            <ac:picMk id="13" creationId="{8D423FEA-D3B4-EC7F-9E5E-D184BFC21580}"/>
          </ac:picMkLst>
        </pc:picChg>
        <pc:picChg chg="add del mod">
          <ac:chgData name="kellineth alvarado" userId="ea23f7184f8fbf23" providerId="LiveId" clId="{4BB486A0-7574-4706-8317-F855F28C5CAC}" dt="2023-04-04T03:08:36.249" v="1520" actId="931"/>
          <ac:picMkLst>
            <pc:docMk/>
            <pc:sldMk cId="1737049949" sldId="263"/>
            <ac:picMk id="15" creationId="{B89664C7-A5E6-8CDA-64B0-FA430C4872B6}"/>
          </ac:picMkLst>
        </pc:picChg>
        <pc:picChg chg="add del mod">
          <ac:chgData name="kellineth alvarado" userId="ea23f7184f8fbf23" providerId="LiveId" clId="{4BB486A0-7574-4706-8317-F855F28C5CAC}" dt="2023-04-04T03:08:36.249" v="1520" actId="931"/>
          <ac:picMkLst>
            <pc:docMk/>
            <pc:sldMk cId="1737049949" sldId="263"/>
            <ac:picMk id="17" creationId="{22067B4E-C89E-5405-EA94-457F310456F4}"/>
          </ac:picMkLst>
        </pc:picChg>
        <pc:picChg chg="add mod">
          <ac:chgData name="kellineth alvarado" userId="ea23f7184f8fbf23" providerId="LiveId" clId="{4BB486A0-7574-4706-8317-F855F28C5CAC}" dt="2023-04-04T03:16:45.217" v="1545" actId="164"/>
          <ac:picMkLst>
            <pc:docMk/>
            <pc:sldMk cId="1737049949" sldId="263"/>
            <ac:picMk id="19" creationId="{659A7916-F023-74AA-7185-E94F166A7069}"/>
          </ac:picMkLst>
        </pc:picChg>
        <pc:picChg chg="add mod">
          <ac:chgData name="kellineth alvarado" userId="ea23f7184f8fbf23" providerId="LiveId" clId="{4BB486A0-7574-4706-8317-F855F28C5CAC}" dt="2023-04-04T03:16:45.217" v="1545" actId="164"/>
          <ac:picMkLst>
            <pc:docMk/>
            <pc:sldMk cId="1737049949" sldId="263"/>
            <ac:picMk id="21" creationId="{90BDE442-8CEA-5091-EAA8-A48E2F96FCF0}"/>
          </ac:picMkLst>
        </pc:picChg>
        <pc:picChg chg="add mod">
          <ac:chgData name="kellineth alvarado" userId="ea23f7184f8fbf23" providerId="LiveId" clId="{4BB486A0-7574-4706-8317-F855F28C5CAC}" dt="2023-04-04T03:16:34.944" v="1544" actId="164"/>
          <ac:picMkLst>
            <pc:docMk/>
            <pc:sldMk cId="1737049949" sldId="263"/>
            <ac:picMk id="23" creationId="{939CBAE0-34EC-1564-CF38-6CFA81317E30}"/>
          </ac:picMkLst>
        </pc:picChg>
        <pc:picChg chg="add mod">
          <ac:chgData name="kellineth alvarado" userId="ea23f7184f8fbf23" providerId="LiveId" clId="{4BB486A0-7574-4706-8317-F855F28C5CAC}" dt="2023-04-04T03:16:34.944" v="1544" actId="164"/>
          <ac:picMkLst>
            <pc:docMk/>
            <pc:sldMk cId="1737049949" sldId="263"/>
            <ac:picMk id="25" creationId="{2B4327D9-46B1-3CD5-68A0-BA0D907A29B2}"/>
          </ac:picMkLst>
        </pc:picChg>
        <pc:picChg chg="add mod">
          <ac:chgData name="kellineth alvarado" userId="ea23f7184f8fbf23" providerId="LiveId" clId="{4BB486A0-7574-4706-8317-F855F28C5CAC}" dt="2023-04-04T03:16:34.944" v="1544" actId="164"/>
          <ac:picMkLst>
            <pc:docMk/>
            <pc:sldMk cId="1737049949" sldId="263"/>
            <ac:picMk id="27" creationId="{5323A961-80BE-E073-C21D-C67C19350150}"/>
          </ac:picMkLst>
        </pc:picChg>
        <pc:picChg chg="add mod">
          <ac:chgData name="kellineth alvarado" userId="ea23f7184f8fbf23" providerId="LiveId" clId="{4BB486A0-7574-4706-8317-F855F28C5CAC}" dt="2023-04-04T03:16:55.767" v="1546" actId="164"/>
          <ac:picMkLst>
            <pc:docMk/>
            <pc:sldMk cId="1737049949" sldId="263"/>
            <ac:picMk id="29" creationId="{E029A9E2-D1BC-81E3-5CBB-C7D99A268B59}"/>
          </ac:picMkLst>
        </pc:picChg>
        <pc:picChg chg="add mod">
          <ac:chgData name="kellineth alvarado" userId="ea23f7184f8fbf23" providerId="LiveId" clId="{4BB486A0-7574-4706-8317-F855F28C5CAC}" dt="2023-04-04T03:16:34.944" v="1544" actId="164"/>
          <ac:picMkLst>
            <pc:docMk/>
            <pc:sldMk cId="1737049949" sldId="263"/>
            <ac:picMk id="31" creationId="{CE95BD93-991A-B5D6-3B4D-D6BB2F9FE14C}"/>
          </ac:picMkLst>
        </pc:picChg>
        <pc:picChg chg="add mod">
          <ac:chgData name="kellineth alvarado" userId="ea23f7184f8fbf23" providerId="LiveId" clId="{4BB486A0-7574-4706-8317-F855F28C5CAC}" dt="2023-04-04T03:17:29.116" v="1547" actId="164"/>
          <ac:picMkLst>
            <pc:docMk/>
            <pc:sldMk cId="1737049949" sldId="263"/>
            <ac:picMk id="33" creationId="{B0712767-486E-699B-A648-D1182E6A145D}"/>
          </ac:picMkLst>
        </pc:picChg>
        <pc:picChg chg="add mod">
          <ac:chgData name="kellineth alvarado" userId="ea23f7184f8fbf23" providerId="LiveId" clId="{4BB486A0-7574-4706-8317-F855F28C5CAC}" dt="2023-04-04T03:17:29.116" v="1547" actId="164"/>
          <ac:picMkLst>
            <pc:docMk/>
            <pc:sldMk cId="1737049949" sldId="263"/>
            <ac:picMk id="35" creationId="{C660CCA4-9073-8ADF-3361-146DF8EE9908}"/>
          </ac:picMkLst>
        </pc:picChg>
        <pc:picChg chg="add mod">
          <ac:chgData name="kellineth alvarado" userId="ea23f7184f8fbf23" providerId="LiveId" clId="{4BB486A0-7574-4706-8317-F855F28C5CAC}" dt="2023-04-04T03:17:29.116" v="1547" actId="164"/>
          <ac:picMkLst>
            <pc:docMk/>
            <pc:sldMk cId="1737049949" sldId="263"/>
            <ac:picMk id="37" creationId="{C502C981-9C61-29D1-F9C6-A00D9B666941}"/>
          </ac:picMkLst>
        </pc:picChg>
      </pc:sldChg>
      <pc:sldChg chg="addSp delSp modSp new del mod ord setBg modClrScheme chgLayout">
        <pc:chgData name="kellineth alvarado" userId="ea23f7184f8fbf23" providerId="LiveId" clId="{4BB486A0-7574-4706-8317-F855F28C5CAC}" dt="2023-04-03T19:05:58.674" v="1154" actId="2696"/>
        <pc:sldMkLst>
          <pc:docMk/>
          <pc:sldMk cId="666630235" sldId="264"/>
        </pc:sldMkLst>
        <pc:spChg chg="del">
          <ac:chgData name="kellineth alvarado" userId="ea23f7184f8fbf23" providerId="LiveId" clId="{4BB486A0-7574-4706-8317-F855F28C5CAC}" dt="2023-03-30T04:39:25.840" v="255" actId="700"/>
          <ac:spMkLst>
            <pc:docMk/>
            <pc:sldMk cId="666630235" sldId="264"/>
            <ac:spMk id="2" creationId="{0A1F8512-AD50-76EC-E2BA-800822114191}"/>
          </ac:spMkLst>
        </pc:spChg>
        <pc:spChg chg="del">
          <ac:chgData name="kellineth alvarado" userId="ea23f7184f8fbf23" providerId="LiveId" clId="{4BB486A0-7574-4706-8317-F855F28C5CAC}" dt="2023-03-30T04:39:25.840" v="255" actId="700"/>
          <ac:spMkLst>
            <pc:docMk/>
            <pc:sldMk cId="666630235" sldId="264"/>
            <ac:spMk id="3" creationId="{26788516-0952-DFDE-0A98-A8D79877EEAB}"/>
          </ac:spMkLst>
        </pc:spChg>
        <pc:spChg chg="add mod">
          <ac:chgData name="kellineth alvarado" userId="ea23f7184f8fbf23" providerId="LiveId" clId="{4BB486A0-7574-4706-8317-F855F28C5CAC}" dt="2023-03-30T04:54:34.860" v="638" actId="14100"/>
          <ac:spMkLst>
            <pc:docMk/>
            <pc:sldMk cId="666630235" sldId="264"/>
            <ac:spMk id="6" creationId="{381ABCDB-3083-749C-2ED4-410E5622318A}"/>
          </ac:spMkLst>
        </pc:spChg>
        <pc:spChg chg="add mod">
          <ac:chgData name="kellineth alvarado" userId="ea23f7184f8fbf23" providerId="LiveId" clId="{4BB486A0-7574-4706-8317-F855F28C5CAC}" dt="2023-03-30T16:21:42.258" v="745" actId="1076"/>
          <ac:spMkLst>
            <pc:docMk/>
            <pc:sldMk cId="666630235" sldId="264"/>
            <ac:spMk id="7" creationId="{89ED1E4B-F4AE-8E62-BB9C-A228F64FAC87}"/>
          </ac:spMkLst>
        </pc:spChg>
        <pc:picChg chg="add del mod">
          <ac:chgData name="kellineth alvarado" userId="ea23f7184f8fbf23" providerId="LiveId" clId="{4BB486A0-7574-4706-8317-F855F28C5CAC}" dt="2023-03-30T04:44:05.400" v="376" actId="478"/>
          <ac:picMkLst>
            <pc:docMk/>
            <pc:sldMk cId="666630235" sldId="264"/>
            <ac:picMk id="5" creationId="{3779F1B7-5195-D126-8426-D3AB54FC852C}"/>
          </ac:picMkLst>
        </pc:picChg>
      </pc:sldChg>
      <pc:sldChg chg="addSp delSp modSp new mod ord modTransition setBg modClrScheme chgLayout">
        <pc:chgData name="kellineth alvarado" userId="ea23f7184f8fbf23" providerId="LiveId" clId="{4BB486A0-7574-4706-8317-F855F28C5CAC}" dt="2023-04-04T03:23:59.880" v="1592" actId="20577"/>
        <pc:sldMkLst>
          <pc:docMk/>
          <pc:sldMk cId="2582704103" sldId="265"/>
        </pc:sldMkLst>
        <pc:spChg chg="del">
          <ac:chgData name="kellineth alvarado" userId="ea23f7184f8fbf23" providerId="LiveId" clId="{4BB486A0-7574-4706-8317-F855F28C5CAC}" dt="2023-03-30T19:41:51.024" v="760" actId="700"/>
          <ac:spMkLst>
            <pc:docMk/>
            <pc:sldMk cId="2582704103" sldId="265"/>
            <ac:spMk id="2" creationId="{26F75768-CEF9-3D9F-349E-F42656EBC850}"/>
          </ac:spMkLst>
        </pc:spChg>
        <pc:spChg chg="del">
          <ac:chgData name="kellineth alvarado" userId="ea23f7184f8fbf23" providerId="LiveId" clId="{4BB486A0-7574-4706-8317-F855F28C5CAC}" dt="2023-03-30T19:41:51.024" v="760" actId="700"/>
          <ac:spMkLst>
            <pc:docMk/>
            <pc:sldMk cId="2582704103" sldId="265"/>
            <ac:spMk id="3" creationId="{4CA85B67-F72E-1E7E-F8E9-FAF8D533860B}"/>
          </ac:spMkLst>
        </pc:spChg>
        <pc:spChg chg="del">
          <ac:chgData name="kellineth alvarado" userId="ea23f7184f8fbf23" providerId="LiveId" clId="{4BB486A0-7574-4706-8317-F855F28C5CAC}" dt="2023-03-30T19:41:51.024" v="760" actId="700"/>
          <ac:spMkLst>
            <pc:docMk/>
            <pc:sldMk cId="2582704103" sldId="265"/>
            <ac:spMk id="4" creationId="{0421B1AC-A37D-A2BA-D16E-4D582CD7D8C1}"/>
          </ac:spMkLst>
        </pc:spChg>
        <pc:spChg chg="del">
          <ac:chgData name="kellineth alvarado" userId="ea23f7184f8fbf23" providerId="LiveId" clId="{4BB486A0-7574-4706-8317-F855F28C5CAC}" dt="2023-03-30T19:41:51.024" v="760" actId="700"/>
          <ac:spMkLst>
            <pc:docMk/>
            <pc:sldMk cId="2582704103" sldId="265"/>
            <ac:spMk id="5" creationId="{91C156BF-F6E7-DD55-D45D-B7A7DC8CC6E9}"/>
          </ac:spMkLst>
        </pc:spChg>
        <pc:spChg chg="del">
          <ac:chgData name="kellineth alvarado" userId="ea23f7184f8fbf23" providerId="LiveId" clId="{4BB486A0-7574-4706-8317-F855F28C5CAC}" dt="2023-03-30T19:41:51.024" v="760" actId="700"/>
          <ac:spMkLst>
            <pc:docMk/>
            <pc:sldMk cId="2582704103" sldId="265"/>
            <ac:spMk id="6" creationId="{037A0E80-BB0C-F9FF-B796-53F03D4125E9}"/>
          </ac:spMkLst>
        </pc:spChg>
        <pc:spChg chg="add mod">
          <ac:chgData name="kellineth alvarado" userId="ea23f7184f8fbf23" providerId="LiveId" clId="{4BB486A0-7574-4706-8317-F855F28C5CAC}" dt="2023-04-04T03:23:59.880" v="1592" actId="20577"/>
          <ac:spMkLst>
            <pc:docMk/>
            <pc:sldMk cId="2582704103" sldId="265"/>
            <ac:spMk id="6" creationId="{D1DB6BDF-3AD7-2F47-AEFD-42093281BAD2}"/>
          </ac:spMkLst>
        </pc:spChg>
        <pc:spChg chg="add mod">
          <ac:chgData name="kellineth alvarado" userId="ea23f7184f8fbf23" providerId="LiveId" clId="{4BB486A0-7574-4706-8317-F855F28C5CAC}" dt="2023-04-03T19:39:01.039" v="1229" actId="1076"/>
          <ac:spMkLst>
            <pc:docMk/>
            <pc:sldMk cId="2582704103" sldId="265"/>
            <ac:spMk id="7" creationId="{B6EBFA16-5483-3874-4025-8A71A4B2172C}"/>
          </ac:spMkLst>
        </pc:spChg>
        <pc:spChg chg="add del mod">
          <ac:chgData name="kellineth alvarado" userId="ea23f7184f8fbf23" providerId="LiveId" clId="{4BB486A0-7574-4706-8317-F855F28C5CAC}" dt="2023-04-03T19:39:05.631" v="1230" actId="1076"/>
          <ac:spMkLst>
            <pc:docMk/>
            <pc:sldMk cId="2582704103" sldId="265"/>
            <ac:spMk id="8" creationId="{39A9528D-B0A5-7A2F-1578-05108068B2D6}"/>
          </ac:spMkLst>
        </pc:spChg>
        <pc:spChg chg="add mod">
          <ac:chgData name="kellineth alvarado" userId="ea23f7184f8fbf23" providerId="LiveId" clId="{4BB486A0-7574-4706-8317-F855F28C5CAC}" dt="2023-04-03T19:38:39.676" v="1225" actId="1076"/>
          <ac:spMkLst>
            <pc:docMk/>
            <pc:sldMk cId="2582704103" sldId="265"/>
            <ac:spMk id="10" creationId="{20A3F2C7-96B4-46DC-AFD2-FF15B4E86A6D}"/>
          </ac:spMkLst>
        </pc:spChg>
        <pc:picChg chg="add mod modCrop">
          <ac:chgData name="kellineth alvarado" userId="ea23f7184f8fbf23" providerId="LiveId" clId="{4BB486A0-7574-4706-8317-F855F28C5CAC}" dt="2023-04-03T19:38:45.781" v="1227" actId="1076"/>
          <ac:picMkLst>
            <pc:docMk/>
            <pc:sldMk cId="2582704103" sldId="265"/>
            <ac:picMk id="2" creationId="{EAA41864-EB9B-71F2-F135-DF470889E979}"/>
          </ac:picMkLst>
        </pc:picChg>
        <pc:picChg chg="add mod">
          <ac:chgData name="kellineth alvarado" userId="ea23f7184f8fbf23" providerId="LiveId" clId="{4BB486A0-7574-4706-8317-F855F28C5CAC}" dt="2023-04-04T02:11:12.416" v="1370" actId="1076"/>
          <ac:picMkLst>
            <pc:docMk/>
            <pc:sldMk cId="2582704103" sldId="265"/>
            <ac:picMk id="3" creationId="{B4D69E51-6BF8-D376-78FD-F39469B6DBC4}"/>
          </ac:picMkLst>
        </pc:picChg>
        <pc:picChg chg="add mod">
          <ac:chgData name="kellineth alvarado" userId="ea23f7184f8fbf23" providerId="LiveId" clId="{4BB486A0-7574-4706-8317-F855F28C5CAC}" dt="2023-04-03T19:37:54.219" v="1219" actId="1076"/>
          <ac:picMkLst>
            <pc:docMk/>
            <pc:sldMk cId="2582704103" sldId="265"/>
            <ac:picMk id="4" creationId="{847CBDE1-CC52-E990-1236-3F66516D13D7}"/>
          </ac:picMkLst>
        </pc:picChg>
      </pc:sldChg>
      <pc:sldChg chg="new del ord">
        <pc:chgData name="kellineth alvarado" userId="ea23f7184f8fbf23" providerId="LiveId" clId="{4BB486A0-7574-4706-8317-F855F28C5CAC}" dt="2023-04-03T19:40:26.284" v="1232" actId="2696"/>
        <pc:sldMkLst>
          <pc:docMk/>
          <pc:sldMk cId="2098638266" sldId="26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rtlCol="0"/>
        <a:lstStyle/>
        <a:p>
          <a:pPr rtl="0"/>
          <a:endParaRPr lang="en-US"/>
        </a:p>
      </dgm:t>
    </dgm:pt>
    <dgm:pt modelId="{6750AC01-D39D-4F3A-9DC8-2A211EE986A2}">
      <dgm:prSet phldrT="[Text]" custT="1"/>
      <dgm:spPr/>
      <dgm:t>
        <a:bodyPr rtlCol="0"/>
        <a:lstStyle/>
        <a:p>
          <a:pPr rtl="0">
            <a:lnSpc>
              <a:spcPct val="100000"/>
            </a:lnSpc>
          </a:pPr>
          <a:r>
            <a:rPr lang="es-ES" sz="2000" noProof="0" dirty="0">
              <a:latin typeface="Amasis MT Pro Light" panose="02040304050005020304" pitchFamily="18" charset="0"/>
            </a:rPr>
            <a:t>Se guarda toda la información cuando se está usando una computadora.</a:t>
          </a:r>
        </a:p>
      </dgm:t>
    </dgm:pt>
    <dgm:pt modelId="{720680DC-AAA4-4434-A582-60EBCC5BA355}" type="parTrans" cxnId="{0B5DAE5F-BCDC-4BF7-A6E7-CF856886A64D}">
      <dgm:prSet/>
      <dgm:spPr/>
      <dgm:t>
        <a:bodyPr rtlCol="0"/>
        <a:lstStyle/>
        <a:p>
          <a:pPr rtl="0"/>
          <a:endParaRPr lang="es-ES" noProof="0" dirty="0"/>
        </a:p>
      </dgm:t>
    </dgm:pt>
    <dgm:pt modelId="{CA077D98-8478-47EA-B6A9-99ACE60C64D4}" type="sibTrans" cxnId="{0B5DAE5F-BCDC-4BF7-A6E7-CF856886A64D}">
      <dgm:prSet/>
      <dgm:spPr/>
      <dgm:t>
        <a:bodyPr rtlCol="0"/>
        <a:lstStyle/>
        <a:p>
          <a:pPr rtl="0"/>
          <a:endParaRPr lang="es-ES" noProof="0" dirty="0"/>
        </a:p>
      </dgm:t>
    </dgm:pt>
    <dgm:pt modelId="{0BEF68B8-1228-47BB-83B5-7B9CD1E3F84E}">
      <dgm:prSet phldrT="[Text]" custT="1"/>
      <dgm:spPr/>
      <dgm:t>
        <a:bodyPr rtlCol="0"/>
        <a:lstStyle/>
        <a:p>
          <a:pPr rtl="0">
            <a:lnSpc>
              <a:spcPct val="100000"/>
            </a:lnSpc>
          </a:pPr>
          <a:r>
            <a:rPr lang="es-ES" sz="2000" noProof="0" dirty="0">
              <a:latin typeface="Amasis MT Pro Light" panose="02040304050005020304" pitchFamily="18" charset="0"/>
            </a:rPr>
            <a:t>Es una unidad de memoria temporal: si apagamos el equipo se borra el contenido que había en la memoria.  </a:t>
          </a:r>
        </a:p>
      </dgm:t>
    </dgm:pt>
    <dgm:pt modelId="{ED3A4BC2-B75A-4952-A38B-A42B5995DF05}" type="parTrans" cxnId="{EDEF4F82-1237-4639-A0F7-385C1897CE66}">
      <dgm:prSet/>
      <dgm:spPr/>
      <dgm:t>
        <a:bodyPr rtlCol="0"/>
        <a:lstStyle/>
        <a:p>
          <a:pPr rtl="0"/>
          <a:endParaRPr lang="es-ES" noProof="0" dirty="0"/>
        </a:p>
      </dgm:t>
    </dgm:pt>
    <dgm:pt modelId="{FD949706-EDCC-4ADC-8EDF-8EDA49C92325}" type="sibTrans" cxnId="{EDEF4F82-1237-4639-A0F7-385C1897CE66}">
      <dgm:prSet/>
      <dgm:spPr/>
      <dgm:t>
        <a:bodyPr rtlCol="0"/>
        <a:lstStyle/>
        <a:p>
          <a:pPr rtl="0"/>
          <a:endParaRPr lang="es-ES" noProof="0" dirty="0"/>
        </a:p>
      </dgm:t>
    </dgm:pt>
    <dgm:pt modelId="{5605D28D-2CE6-4513-8566-952984E21E14}">
      <dgm:prSet phldrT="[Text]" custT="1"/>
      <dgm:spPr/>
      <dgm:t>
        <a:bodyPr rtlCol="0"/>
        <a:lstStyle/>
        <a:p>
          <a:pPr rtl="0">
            <a:lnSpc>
              <a:spcPct val="100000"/>
            </a:lnSpc>
          </a:pPr>
          <a:r>
            <a:rPr lang="es-ES" sz="2000" noProof="0" dirty="0">
              <a:latin typeface="Amasis MT Pro Light" panose="02040304050005020304" pitchFamily="18" charset="0"/>
            </a:rPr>
            <a:t>Si se tiene mayor capacidad de datos podremos ejecutar más programas al mismo tiempo. A esta capacidad se le conoce como capacidad de la RAM.</a:t>
          </a:r>
        </a:p>
      </dgm:t>
    </dgm:pt>
    <dgm:pt modelId="{EB15AB98-362B-4E70-A3DA-995FC3E8BA79}" type="parTrans" cxnId="{FAF3F884-F0CF-440F-8CB1-B7648AB1B138}">
      <dgm:prSet/>
      <dgm:spPr/>
      <dgm:t>
        <a:bodyPr rtlCol="0"/>
        <a:lstStyle/>
        <a:p>
          <a:pPr rtl="0"/>
          <a:endParaRPr lang="es-ES" noProof="0" dirty="0"/>
        </a:p>
      </dgm:t>
    </dgm:pt>
    <dgm:pt modelId="{823D1971-2C4D-4EC5-A874-2F463DE37109}" type="sibTrans" cxnId="{FAF3F884-F0CF-440F-8CB1-B7648AB1B138}">
      <dgm:prSet/>
      <dgm:spPr/>
      <dgm:t>
        <a:bodyPr rtlCol="0"/>
        <a:lstStyle/>
        <a:p>
          <a:pPr rtl="0"/>
          <a:endParaRPr lang="es-ES" noProof="0" dirty="0"/>
        </a:p>
      </dgm:t>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3"/>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3"/>
      <dgm:spPr/>
    </dgm:pt>
    <dgm:pt modelId="{429CABD1-4116-474B-81BF-735E2CA9DD00}" type="pres">
      <dgm:prSet presAssocID="{7E5AA53B-3EEE-4DE4-BB81-9044890C2946}" presName="dstNode" presStyleLbl="node1" presStyleIdx="0" presStyleCnt="3"/>
      <dgm:spPr/>
    </dgm:pt>
    <dgm:pt modelId="{58319267-C71E-43C9-94E1-827D0616C7A7}" type="pres">
      <dgm:prSet presAssocID="{6750AC01-D39D-4F3A-9DC8-2A211EE986A2}" presName="text_1" presStyleLbl="node1" presStyleIdx="0" presStyleCnt="3">
        <dgm:presLayoutVars>
          <dgm:bulletEnabled val="1"/>
        </dgm:presLayoutVars>
      </dgm:prSet>
      <dgm:spPr/>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3"/>
      <dgm:spPr/>
    </dgm:pt>
    <dgm:pt modelId="{95DE6538-27BD-44AF-A1A8-CA8F6B10FDD2}" type="pres">
      <dgm:prSet presAssocID="{0BEF68B8-1228-47BB-83B5-7B9CD1E3F84E}" presName="text_2" presStyleLbl="node1" presStyleIdx="1" presStyleCnt="3" custLinFactNeighborX="-2067" custLinFactNeighborY="-8947">
        <dgm:presLayoutVars>
          <dgm:bulletEnabled val="1"/>
        </dgm:presLayoutVars>
      </dgm:prSet>
      <dgm:spPr/>
    </dgm:pt>
    <dgm:pt modelId="{312BDEE8-85BD-4F02-B35B-2CC8E701C98B}" type="pres">
      <dgm:prSet presAssocID="{0BEF68B8-1228-47BB-83B5-7B9CD1E3F84E}" presName="accent_2" presStyleCnt="0"/>
      <dgm:spPr/>
    </dgm:pt>
    <dgm:pt modelId="{3F8116AC-FAC3-4E95-9865-93CCFEB191B9}" type="pres">
      <dgm:prSet presAssocID="{0BEF68B8-1228-47BB-83B5-7B9CD1E3F84E}" presName="accentRepeatNode" presStyleLbl="solidFgAcc1" presStyleIdx="1" presStyleCnt="3" custLinFactNeighborX="-24238" custLinFactNeighborY="-7157"/>
      <dgm:spPr/>
    </dgm:pt>
    <dgm:pt modelId="{E131CE4A-9776-44F4-BC03-867682E21374}" type="pres">
      <dgm:prSet presAssocID="{5605D28D-2CE6-4513-8566-952984E21E14}" presName="text_3" presStyleLbl="node1" presStyleIdx="2" presStyleCnt="3">
        <dgm:presLayoutVars>
          <dgm:bulletEnabled val="1"/>
        </dgm:presLayoutVars>
      </dgm:prSet>
      <dgm:spPr/>
    </dgm:pt>
    <dgm:pt modelId="{AC9A216A-8375-48F9-A4E6-8E0B64C0209B}" type="pres">
      <dgm:prSet presAssocID="{5605D28D-2CE6-4513-8566-952984E21E14}" presName="accent_3" presStyleCnt="0"/>
      <dgm:spPr/>
    </dgm:pt>
    <dgm:pt modelId="{A965097E-32F1-4AB8-8C4E-2814A7596B2F}" type="pres">
      <dgm:prSet presAssocID="{5605D28D-2CE6-4513-8566-952984E21E14}" presName="accentRepeatNode" presStyleLbl="solidFgAcc1" presStyleIdx="2" presStyleCnt="3"/>
      <dgm:spPr/>
    </dgm:pt>
  </dgm:ptLst>
  <dgm:cxnLst>
    <dgm:cxn modelId="{A11E3B12-1828-45A7-86C3-BB85832DF84D}" type="presOf" srcId="{CA077D98-8478-47EA-B6A9-99ACE60C64D4}" destId="{D79B43FC-100B-4A0D-A4D5-0D2D04B99064}" srcOrd="0" destOrd="0" presId="urn:microsoft.com/office/officeart/2008/layout/VerticalCurvedList"/>
    <dgm:cxn modelId="{0B5DAE5F-BCDC-4BF7-A6E7-CF856886A64D}" srcId="{7E5AA53B-3EEE-4DE4-BB81-9044890C2946}" destId="{6750AC01-D39D-4F3A-9DC8-2A211EE986A2}" srcOrd="0" destOrd="0" parTransId="{720680DC-AAA4-4434-A582-60EBCC5BA355}" sibTransId="{CA077D98-8478-47EA-B6A9-99ACE60C64D4}"/>
    <dgm:cxn modelId="{29DA474E-5DFA-4C66-882F-319C49ABBB19}" type="presOf" srcId="{6750AC01-D39D-4F3A-9DC8-2A211EE986A2}" destId="{58319267-C71E-43C9-94E1-827D0616C7A7}" srcOrd="0" destOrd="0" presId="urn:microsoft.com/office/officeart/2008/layout/VerticalCurvedList"/>
    <dgm:cxn modelId="{7084AA77-BACB-46CB-AE4A-77B62D3ED1AF}" type="presOf" srcId="{5605D28D-2CE6-4513-8566-952984E21E14}" destId="{E131CE4A-9776-44F4-BC03-867682E21374}" srcOrd="0" destOrd="0" presId="urn:microsoft.com/office/officeart/2008/layout/VerticalCurvedList"/>
    <dgm:cxn modelId="{EDEF4F82-1237-4639-A0F7-385C1897CE66}" srcId="{7E5AA53B-3EEE-4DE4-BB81-9044890C2946}" destId="{0BEF68B8-1228-47BB-83B5-7B9CD1E3F84E}" srcOrd="1" destOrd="0" parTransId="{ED3A4BC2-B75A-4952-A38B-A42B5995DF05}" sibTransId="{FD949706-EDCC-4ADC-8EDF-8EDA49C92325}"/>
    <dgm:cxn modelId="{FAF3F884-F0CF-440F-8CB1-B7648AB1B138}" srcId="{7E5AA53B-3EEE-4DE4-BB81-9044890C2946}" destId="{5605D28D-2CE6-4513-8566-952984E21E14}" srcOrd="2" destOrd="0" parTransId="{EB15AB98-362B-4E70-A3DA-995FC3E8BA79}" sibTransId="{823D1971-2C4D-4EC5-A874-2F463DE37109}"/>
    <dgm:cxn modelId="{4F65CC8F-B5A8-40BE-A32B-05862B543D6A}" type="presOf" srcId="{7E5AA53B-3EEE-4DE4-BB81-9044890C2946}" destId="{57806726-6E60-4ACC-9C1C-7DF9CC365A10}" srcOrd="0" destOrd="0" presId="urn:microsoft.com/office/officeart/2008/layout/VerticalCurvedList"/>
    <dgm:cxn modelId="{4A378892-5CCC-4F0D-8A38-4BEAECF30F24}" type="presOf" srcId="{0BEF68B8-1228-47BB-83B5-7B9CD1E3F84E}" destId="{95DE6538-27BD-44AF-A1A8-CA8F6B10FDD2}" srcOrd="0" destOrd="0" presId="urn:microsoft.com/office/officeart/2008/layout/VerticalCurvedList"/>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28110BB8-F33F-498C-9A75-98364B05EFA5}" type="presParOf" srcId="{90561C55-3C6E-4D53-85E1-2C50BCDDA392}" destId="{58319267-C71E-43C9-94E1-827D0616C7A7}" srcOrd="1" destOrd="0" presId="urn:microsoft.com/office/officeart/2008/layout/VerticalCurvedList"/>
    <dgm:cxn modelId="{3866F6C9-5521-48F2-B6C3-40C9896E1605}" type="presParOf" srcId="{90561C55-3C6E-4D53-85E1-2C50BCDDA392}" destId="{79F9B8A9-2412-4B74-84A9-69422DB81CDC}" srcOrd="2" destOrd="0" presId="urn:microsoft.com/office/officeart/2008/layout/VerticalCurvedList"/>
    <dgm:cxn modelId="{D2205A4F-BB7A-4399-BC2F-78E18EC6EAFE}" type="presParOf" srcId="{79F9B8A9-2412-4B74-84A9-69422DB81CDC}" destId="{07CB3071-D555-47DA-A36A-69EB91531FD8}" srcOrd="0" destOrd="0" presId="urn:microsoft.com/office/officeart/2008/layout/VerticalCurvedList"/>
    <dgm:cxn modelId="{602753E6-8A03-492B-861A-6B9532B5AA28}" type="presParOf" srcId="{90561C55-3C6E-4D53-85E1-2C50BCDDA392}" destId="{95DE6538-27BD-44AF-A1A8-CA8F6B10FDD2}" srcOrd="3" destOrd="0" presId="urn:microsoft.com/office/officeart/2008/layout/VerticalCurvedList"/>
    <dgm:cxn modelId="{AEC540A3-E86A-4075-8BE4-263F4AFF4EA1}" type="presParOf" srcId="{90561C55-3C6E-4D53-85E1-2C50BCDDA392}" destId="{312BDEE8-85BD-4F02-B35B-2CC8E701C98B}" srcOrd="4" destOrd="0" presId="urn:microsoft.com/office/officeart/2008/layout/VerticalCurvedList"/>
    <dgm:cxn modelId="{CD5D1014-B7CB-4B47-9A02-5FBF90928A73}" type="presParOf" srcId="{312BDEE8-85BD-4F02-B35B-2CC8E701C98B}" destId="{3F8116AC-FAC3-4E95-9865-93CCFEB191B9}" srcOrd="0" destOrd="0" presId="urn:microsoft.com/office/officeart/2008/layout/VerticalCurvedList"/>
    <dgm:cxn modelId="{987EB7C0-CA3E-4874-85E0-01E9060A2D35}" type="presParOf" srcId="{90561C55-3C6E-4D53-85E1-2C50BCDDA392}" destId="{E131CE4A-9776-44F4-BC03-867682E21374}" srcOrd="5" destOrd="0" presId="urn:microsoft.com/office/officeart/2008/layout/VerticalCurvedList"/>
    <dgm:cxn modelId="{91E55363-8DCA-455E-A203-06A9410994CB}" type="presParOf" srcId="{90561C55-3C6E-4D53-85E1-2C50BCDDA392}" destId="{AC9A216A-8375-48F9-A4E6-8E0B64C0209B}" srcOrd="6" destOrd="0" presId="urn:microsoft.com/office/officeart/2008/layout/VerticalCurvedList"/>
    <dgm:cxn modelId="{D866D586-1293-4049-B6E3-B467C1D5ED64}" type="presParOf" srcId="{AC9A216A-8375-48F9-A4E6-8E0B64C0209B}" destId="{A965097E-32F1-4AB8-8C4E-2814A7596B2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4814650" y="-737901"/>
          <a:ext cx="5734534" cy="5734534"/>
        </a:xfrm>
        <a:prstGeom prst="blockArc">
          <a:avLst>
            <a:gd name="adj1" fmla="val 18900000"/>
            <a:gd name="adj2" fmla="val 2700000"/>
            <a:gd name="adj3" fmla="val 377"/>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319267-C71E-43C9-94E1-827D0616C7A7}">
      <dsp:nvSpPr>
        <dsp:cNvPr id="0" name=""/>
        <dsp:cNvSpPr/>
      </dsp:nvSpPr>
      <dsp:spPr>
        <a:xfrm>
          <a:off x="591620" y="425873"/>
          <a:ext cx="6704571" cy="851746"/>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76074" tIns="50800" rIns="50800" bIns="50800" numCol="1" spcCol="1270" rtlCol="0" anchor="ctr" anchorCtr="0">
          <a:noAutofit/>
        </a:bodyPr>
        <a:lstStyle/>
        <a:p>
          <a:pPr marL="0" lvl="0" indent="0" algn="l" defTabSz="889000" rtl="0">
            <a:lnSpc>
              <a:spcPct val="100000"/>
            </a:lnSpc>
            <a:spcBef>
              <a:spcPct val="0"/>
            </a:spcBef>
            <a:spcAft>
              <a:spcPct val="35000"/>
            </a:spcAft>
            <a:buNone/>
          </a:pPr>
          <a:r>
            <a:rPr lang="es-ES" sz="2000" kern="1200" noProof="0" dirty="0">
              <a:latin typeface="Amasis MT Pro Light" panose="02040304050005020304" pitchFamily="18" charset="0"/>
            </a:rPr>
            <a:t>Se guarda toda la información cuando se está usando una computadora.</a:t>
          </a:r>
        </a:p>
      </dsp:txBody>
      <dsp:txXfrm>
        <a:off x="591620" y="425873"/>
        <a:ext cx="6704571" cy="851746"/>
      </dsp:txXfrm>
    </dsp:sp>
    <dsp:sp modelId="{07CB3071-D555-47DA-A36A-69EB91531FD8}">
      <dsp:nvSpPr>
        <dsp:cNvPr id="0" name=""/>
        <dsp:cNvSpPr/>
      </dsp:nvSpPr>
      <dsp:spPr>
        <a:xfrm>
          <a:off x="59278" y="319404"/>
          <a:ext cx="1064682" cy="1064682"/>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DE6538-27BD-44AF-A1A8-CA8F6B10FDD2}">
      <dsp:nvSpPr>
        <dsp:cNvPr id="0" name=""/>
        <dsp:cNvSpPr/>
      </dsp:nvSpPr>
      <dsp:spPr>
        <a:xfrm>
          <a:off x="769046" y="1627286"/>
          <a:ext cx="6394961" cy="851746"/>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76074" tIns="50800" rIns="50800" bIns="50800" numCol="1" spcCol="1270" rtlCol="0" anchor="ctr" anchorCtr="0">
          <a:noAutofit/>
        </a:bodyPr>
        <a:lstStyle/>
        <a:p>
          <a:pPr marL="0" lvl="0" indent="0" algn="l" defTabSz="889000" rtl="0">
            <a:lnSpc>
              <a:spcPct val="100000"/>
            </a:lnSpc>
            <a:spcBef>
              <a:spcPct val="0"/>
            </a:spcBef>
            <a:spcAft>
              <a:spcPct val="35000"/>
            </a:spcAft>
            <a:buNone/>
          </a:pPr>
          <a:r>
            <a:rPr lang="es-ES" sz="2000" kern="1200" noProof="0" dirty="0">
              <a:latin typeface="Amasis MT Pro Light" panose="02040304050005020304" pitchFamily="18" charset="0"/>
            </a:rPr>
            <a:t>Es una unidad de memoria temporal: si apagamos el equipo se borra el contenido que había en la memoria.  </a:t>
          </a:r>
        </a:p>
      </dsp:txBody>
      <dsp:txXfrm>
        <a:off x="769046" y="1627286"/>
        <a:ext cx="6394961" cy="851746"/>
      </dsp:txXfrm>
    </dsp:sp>
    <dsp:sp modelId="{3F8116AC-FAC3-4E95-9865-93CCFEB191B9}">
      <dsp:nvSpPr>
        <dsp:cNvPr id="0" name=""/>
        <dsp:cNvSpPr/>
      </dsp:nvSpPr>
      <dsp:spPr>
        <a:xfrm>
          <a:off x="110830" y="1520824"/>
          <a:ext cx="1064682" cy="1064682"/>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131CE4A-9776-44F4-BC03-867682E21374}">
      <dsp:nvSpPr>
        <dsp:cNvPr id="0" name=""/>
        <dsp:cNvSpPr/>
      </dsp:nvSpPr>
      <dsp:spPr>
        <a:xfrm>
          <a:off x="591620" y="2981111"/>
          <a:ext cx="6704571" cy="851746"/>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76074" tIns="50800" rIns="50800" bIns="50800" numCol="1" spcCol="1270" rtlCol="0" anchor="ctr" anchorCtr="0">
          <a:noAutofit/>
        </a:bodyPr>
        <a:lstStyle/>
        <a:p>
          <a:pPr marL="0" lvl="0" indent="0" algn="l" defTabSz="889000" rtl="0">
            <a:lnSpc>
              <a:spcPct val="100000"/>
            </a:lnSpc>
            <a:spcBef>
              <a:spcPct val="0"/>
            </a:spcBef>
            <a:spcAft>
              <a:spcPct val="35000"/>
            </a:spcAft>
            <a:buNone/>
          </a:pPr>
          <a:r>
            <a:rPr lang="es-ES" sz="2000" kern="1200" noProof="0" dirty="0">
              <a:latin typeface="Amasis MT Pro Light" panose="02040304050005020304" pitchFamily="18" charset="0"/>
            </a:rPr>
            <a:t>Si se tiene mayor capacidad de datos podremos ejecutar más programas al mismo tiempo. A esta capacidad se le conoce como capacidad de la RAM.</a:t>
          </a:r>
        </a:p>
      </dsp:txBody>
      <dsp:txXfrm>
        <a:off x="591620" y="2981111"/>
        <a:ext cx="6704571" cy="851746"/>
      </dsp:txXfrm>
    </dsp:sp>
    <dsp:sp modelId="{A965097E-32F1-4AB8-8C4E-2814A7596B2F}">
      <dsp:nvSpPr>
        <dsp:cNvPr id="0" name=""/>
        <dsp:cNvSpPr/>
      </dsp:nvSpPr>
      <dsp:spPr>
        <a:xfrm>
          <a:off x="59278" y="2874643"/>
          <a:ext cx="1064682" cy="1064682"/>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62B80FE-187A-4085-BD71-F0873FF7BD68}" type="datetime1">
              <a:rPr lang="es-ES" smtClean="0"/>
              <a:t>11/04/2023</a:t>
            </a:fld>
            <a:endParaRPr lang="es-ES" dirty="0"/>
          </a:p>
        </p:txBody>
      </p:sp>
      <p:sp>
        <p:nvSpPr>
          <p:cNvPr id="4" name="Marcador de pie de página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número de diapositiva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D90168E-626C-4E60-93C0-A00D25609468}" type="slidenum">
              <a:rPr lang="es-ES" smtClean="0"/>
              <a:t>‹Nº›</a:t>
            </a:fld>
            <a:endParaRPr lang="es-ES" dirty="0"/>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D59A2BD-4571-4110-BB3E-5D004DE434FA}" type="datetime1">
              <a:rPr lang="es-ES" noProof="0" smtClean="0"/>
              <a:t>11/04/2023</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B3AB32-59DF-41F1-9618-EDFBF5049629}" type="slidenum">
              <a:rPr lang="es-ES" noProof="0" smtClean="0"/>
              <a:t>‹Nº›</a:t>
            </a:fld>
            <a:endParaRPr lang="es-ES" noProof="0" dirty="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C6B3AB32-59DF-41F1-9618-EDFBF5049629}" type="slidenum">
              <a:rPr lang="es-ES" smtClean="0"/>
              <a:t>1</a:t>
            </a:fld>
            <a:endParaRPr lang="es-ES" dirty="0"/>
          </a:p>
        </p:txBody>
      </p:sp>
    </p:spTree>
    <p:extLst>
      <p:ext uri="{BB962C8B-B14F-4D97-AF65-F5344CB8AC3E}">
        <p14:creationId xmlns:p14="http://schemas.microsoft.com/office/powerpoint/2010/main" val="139004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C6B3AB32-59DF-41F1-9618-EDFBF5049629}" type="slidenum">
              <a:rPr lang="es-ES" smtClean="0"/>
              <a:t>2</a:t>
            </a:fld>
            <a:endParaRPr lang="es-ES" dirty="0"/>
          </a:p>
        </p:txBody>
      </p:sp>
    </p:spTree>
    <p:extLst>
      <p:ext uri="{BB962C8B-B14F-4D97-AF65-F5344CB8AC3E}">
        <p14:creationId xmlns:p14="http://schemas.microsoft.com/office/powerpoint/2010/main" val="4082966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C6B3AB32-59DF-41F1-9618-EDFBF5049629}" type="slidenum">
              <a:rPr lang="es-ES" smtClean="0"/>
              <a:t>3</a:t>
            </a:fld>
            <a:endParaRPr lang="es-ES" dirty="0"/>
          </a:p>
        </p:txBody>
      </p:sp>
    </p:spTree>
    <p:extLst>
      <p:ext uri="{BB962C8B-B14F-4D97-AF65-F5344CB8AC3E}">
        <p14:creationId xmlns:p14="http://schemas.microsoft.com/office/powerpoint/2010/main" val="3505115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C6B3AB32-59DF-41F1-9618-EDFBF5049629}" type="slidenum">
              <a:rPr lang="es-ES" smtClean="0"/>
              <a:t>7</a:t>
            </a:fld>
            <a:endParaRPr lang="es-ES" dirty="0"/>
          </a:p>
        </p:txBody>
      </p:sp>
    </p:spTree>
    <p:extLst>
      <p:ext uri="{BB962C8B-B14F-4D97-AF65-F5344CB8AC3E}">
        <p14:creationId xmlns:p14="http://schemas.microsoft.com/office/powerpoint/2010/main" val="104671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ángulo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ctrTitle"/>
          </p:nvPr>
        </p:nvSpPr>
        <p:spPr>
          <a:xfrm>
            <a:off x="581191" y="1020431"/>
            <a:ext cx="10993549" cy="1475013"/>
          </a:xfrm>
          <a:effectLst/>
        </p:spPr>
        <p:txBody>
          <a:bodyPr rtlCol="0" anchor="b">
            <a:normAutofit/>
          </a:bodyPr>
          <a:lstStyle>
            <a:lvl1pPr>
              <a:defRPr sz="3600">
                <a:solidFill>
                  <a:schemeClr val="accent1"/>
                </a:solidFill>
              </a:defRPr>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581194" y="2495445"/>
            <a:ext cx="10993546" cy="590321"/>
          </a:xfrm>
        </p:spPr>
        <p:txBody>
          <a:bodyPr rtlCol="0"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editar el estilo de subtítulo del patrón</a:t>
            </a:r>
          </a:p>
        </p:txBody>
      </p:sp>
      <p:sp>
        <p:nvSpPr>
          <p:cNvPr id="4" name="Marcador de fecha 3"/>
          <p:cNvSpPr>
            <a:spLocks noGrp="1"/>
          </p:cNvSpPr>
          <p:nvPr>
            <p:ph type="dt" sz="half" idx="10"/>
          </p:nvPr>
        </p:nvSpPr>
        <p:spPr>
          <a:xfrm>
            <a:off x="7605951" y="5956137"/>
            <a:ext cx="2844800" cy="365125"/>
          </a:xfrm>
        </p:spPr>
        <p:txBody>
          <a:bodyPr rtlCol="0"/>
          <a:lstStyle>
            <a:lvl1pPr>
              <a:defRPr>
                <a:solidFill>
                  <a:schemeClr val="accent1">
                    <a:lumMod val="75000"/>
                    <a:lumOff val="25000"/>
                  </a:schemeClr>
                </a:solidFill>
              </a:defRPr>
            </a:lvl1pPr>
          </a:lstStyle>
          <a:p>
            <a:pPr rtl="0"/>
            <a:fld id="{F409C0D2-15DE-4FAC-845B-C48979FFAEB9}" type="datetime1">
              <a:rPr lang="es-ES" noProof="0" smtClean="0"/>
              <a:t>11/04/2023</a:t>
            </a:fld>
            <a:endParaRPr lang="es-ES" noProof="0" dirty="0"/>
          </a:p>
        </p:txBody>
      </p:sp>
      <p:sp>
        <p:nvSpPr>
          <p:cNvPr id="5" name="Marcador de pie de página 4"/>
          <p:cNvSpPr>
            <a:spLocks noGrp="1"/>
          </p:cNvSpPr>
          <p:nvPr>
            <p:ph type="ftr" sz="quarter" idx="11"/>
          </p:nvPr>
        </p:nvSpPr>
        <p:spPr>
          <a:xfrm>
            <a:off x="581192" y="5951811"/>
            <a:ext cx="6917210" cy="365125"/>
          </a:xfrm>
        </p:spPr>
        <p:txBody>
          <a:bodyPr rtlCol="0"/>
          <a:lstStyle>
            <a:lvl1pPr>
              <a:defRPr>
                <a:solidFill>
                  <a:schemeClr val="accent1">
                    <a:lumMod val="75000"/>
                    <a:lumOff val="25000"/>
                  </a:schemeClr>
                </a:solidFill>
              </a:defRPr>
            </a:lvl1pPr>
          </a:lstStyle>
          <a:p>
            <a:pPr rtl="0"/>
            <a:endParaRPr lang="es-ES" noProof="0" dirty="0"/>
          </a:p>
        </p:txBody>
      </p:sp>
      <p:sp>
        <p:nvSpPr>
          <p:cNvPr id="6" name="Marcador de número de diapositiva 5"/>
          <p:cNvSpPr>
            <a:spLocks noGrp="1"/>
          </p:cNvSpPr>
          <p:nvPr>
            <p:ph type="sldNum" sz="quarter" idx="12"/>
          </p:nvPr>
        </p:nvSpPr>
        <p:spPr>
          <a:xfrm>
            <a:off x="10558300" y="5956137"/>
            <a:ext cx="1016440" cy="365125"/>
          </a:xfrm>
        </p:spPr>
        <p:txBody>
          <a:bodyPr rtlCol="0"/>
          <a:lstStyle>
            <a:lvl1pPr>
              <a:defRPr>
                <a:solidFill>
                  <a:schemeClr val="accent1">
                    <a:lumMod val="75000"/>
                    <a:lumOff val="25000"/>
                  </a:schemeClr>
                </a:solidFill>
              </a:defRPr>
            </a:lvl1pPr>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ángulo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ítulo 1"/>
          <p:cNvSpPr>
            <a:spLocks noGrp="1"/>
          </p:cNvSpPr>
          <p:nvPr>
            <p:ph type="title"/>
          </p:nvPr>
        </p:nvSpPr>
        <p:spPr>
          <a:xfrm>
            <a:off x="581192" y="702156"/>
            <a:ext cx="11029616" cy="1013800"/>
          </a:xfrm>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p:txBody>
          <a:bodyPr vert="eaVert" rtlCol="0" anchor="t"/>
          <a:lstStyle>
            <a:lvl1pPr algn="l">
              <a:defRPr/>
            </a:lvl1pPr>
            <a:lvl2pPr algn="l">
              <a:defRPr/>
            </a:lvl2pPr>
            <a:lvl3pPr algn="l">
              <a:defRPr/>
            </a:lvl3pPr>
            <a:lvl4pPr algn="l">
              <a:defRPr/>
            </a:lvl4pPr>
            <a:lvl5pPr algn="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8CF9F163-DD03-4353-882E-CE0F9A80F1C3}" type="datetime1">
              <a:rPr lang="es-ES" noProof="0" smtClean="0"/>
              <a:t>11/04/2023</a:t>
            </a:fld>
            <a:endParaRPr lang="es-ES" noProof="0" dirty="0"/>
          </a:p>
        </p:txBody>
      </p:sp>
      <p:sp>
        <p:nvSpPr>
          <p:cNvPr id="5" name="Marcador de pie de página 4"/>
          <p:cNvSpPr>
            <a:spLocks noGrp="1"/>
          </p:cNvSpPr>
          <p:nvPr>
            <p:ph type="ftr" sz="quarter" idx="11"/>
          </p:nvPr>
        </p:nvSpPr>
        <p:spPr/>
        <p:txBody>
          <a:bodyPr rtlCol="0"/>
          <a:lstStyle/>
          <a:p>
            <a:pPr rtl="0"/>
            <a:endParaRPr lang="es-ES" noProof="0" dirty="0"/>
          </a:p>
        </p:txBody>
      </p:sp>
      <p:sp>
        <p:nvSpPr>
          <p:cNvPr id="6" name="Marcador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ángulo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vertical 1"/>
          <p:cNvSpPr>
            <a:spLocks noGrp="1"/>
          </p:cNvSpPr>
          <p:nvPr>
            <p:ph type="title" orient="vert"/>
          </p:nvPr>
        </p:nvSpPr>
        <p:spPr>
          <a:xfrm>
            <a:off x="8839201" y="675726"/>
            <a:ext cx="2004164" cy="5183073"/>
          </a:xfrm>
        </p:spPr>
        <p:txBody>
          <a:bodyPr vert="eaVert"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a:xfrm>
            <a:off x="774923" y="675726"/>
            <a:ext cx="7896279" cy="5183073"/>
          </a:xfrm>
        </p:spPr>
        <p:txBody>
          <a:bodyPr vert="eaVert" rtlCol="0" anchor="t"/>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a:xfrm>
            <a:off x="8993673" y="5956137"/>
            <a:ext cx="1328141" cy="365125"/>
          </a:xfrm>
        </p:spPr>
        <p:txBody>
          <a:bodyPr rtlCol="0"/>
          <a:lstStyle>
            <a:lvl1pPr>
              <a:defRPr>
                <a:solidFill>
                  <a:schemeClr val="accent1">
                    <a:lumMod val="75000"/>
                    <a:lumOff val="25000"/>
                  </a:schemeClr>
                </a:solidFill>
              </a:defRPr>
            </a:lvl1pPr>
          </a:lstStyle>
          <a:p>
            <a:pPr rtl="0"/>
            <a:fld id="{8D2FF54C-EA2F-453C-857C-5C9ADB86CB43}" type="datetime1">
              <a:rPr lang="es-ES" noProof="0" smtClean="0"/>
              <a:t>11/04/2023</a:t>
            </a:fld>
            <a:endParaRPr lang="es-ES" noProof="0" dirty="0"/>
          </a:p>
        </p:txBody>
      </p:sp>
      <p:sp>
        <p:nvSpPr>
          <p:cNvPr id="5" name="Marcador de pie de página 4"/>
          <p:cNvSpPr>
            <a:spLocks noGrp="1"/>
          </p:cNvSpPr>
          <p:nvPr>
            <p:ph type="ftr" sz="quarter" idx="11"/>
          </p:nvPr>
        </p:nvSpPr>
        <p:spPr>
          <a:xfrm>
            <a:off x="774923" y="5951811"/>
            <a:ext cx="7896279" cy="365125"/>
          </a:xfrm>
        </p:spPr>
        <p:txBody>
          <a:bodyPr rtlCol="0"/>
          <a:lstStyle/>
          <a:p>
            <a:pPr rtl="0"/>
            <a:endParaRPr lang="es-ES" noProof="0" dirty="0"/>
          </a:p>
        </p:txBody>
      </p:sp>
      <p:sp>
        <p:nvSpPr>
          <p:cNvPr id="6" name="Marcador de número de diapositiva 5"/>
          <p:cNvSpPr>
            <a:spLocks noGrp="1"/>
          </p:cNvSpPr>
          <p:nvPr>
            <p:ph type="sldNum" sz="quarter" idx="12"/>
          </p:nvPr>
        </p:nvSpPr>
        <p:spPr>
          <a:xfrm>
            <a:off x="10446615" y="5956137"/>
            <a:ext cx="1164195" cy="365125"/>
          </a:xfrm>
        </p:spPr>
        <p:txBody>
          <a:bodyPr rtlCol="0"/>
          <a:lstStyle>
            <a:lvl1pPr>
              <a:defRPr>
                <a:solidFill>
                  <a:schemeClr val="accent1">
                    <a:lumMod val="75000"/>
                    <a:lumOff val="25000"/>
                  </a:schemeClr>
                </a:solidFill>
              </a:defRPr>
            </a:lvl1pPr>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7" name="Rectángulo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2" y="702156"/>
            <a:ext cx="11029616" cy="1013800"/>
          </a:xfrm>
        </p:spPr>
        <p:txBody>
          <a:bodyPr rtlCol="0"/>
          <a:lstStyle/>
          <a:p>
            <a:pPr rtl="0"/>
            <a:r>
              <a:rPr lang="es-ES" noProof="0"/>
              <a:t>Haga clic para modificar el estilo de título del patrón</a:t>
            </a:r>
          </a:p>
        </p:txBody>
      </p:sp>
      <p:sp>
        <p:nvSpPr>
          <p:cNvPr id="3" name="Marcador de contenido 2"/>
          <p:cNvSpPr>
            <a:spLocks noGrp="1"/>
          </p:cNvSpPr>
          <p:nvPr>
            <p:ph idx="1" hasCustomPrompt="1"/>
          </p:nvPr>
        </p:nvSpPr>
        <p:spPr>
          <a:xfrm>
            <a:off x="581192" y="2180496"/>
            <a:ext cx="11029615" cy="3678303"/>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57670FF6-52DC-429F-9C56-6A1BF295232E}" type="datetime1">
              <a:rPr lang="es-ES" noProof="0" smtClean="0"/>
              <a:t>11/04/2023</a:t>
            </a:fld>
            <a:endParaRPr lang="es-ES" noProof="0" dirty="0"/>
          </a:p>
        </p:txBody>
      </p:sp>
      <p:sp>
        <p:nvSpPr>
          <p:cNvPr id="5" name="Marcador de pie de página 4"/>
          <p:cNvSpPr>
            <a:spLocks noGrp="1"/>
          </p:cNvSpPr>
          <p:nvPr>
            <p:ph type="ftr" sz="quarter" idx="11"/>
          </p:nvPr>
        </p:nvSpPr>
        <p:spPr/>
        <p:txBody>
          <a:bodyPr rtlCol="0"/>
          <a:lstStyle/>
          <a:p>
            <a:pPr rtl="0"/>
            <a:endParaRPr lang="es-ES" noProof="0" dirty="0"/>
          </a:p>
        </p:txBody>
      </p:sp>
      <p:sp>
        <p:nvSpPr>
          <p:cNvPr id="6" name="Marcador de número de diapositiva 5"/>
          <p:cNvSpPr>
            <a:spLocks noGrp="1"/>
          </p:cNvSpPr>
          <p:nvPr>
            <p:ph type="sldNum" sz="quarter" idx="12"/>
          </p:nvPr>
        </p:nvSpPr>
        <p:spPr>
          <a:xfrm>
            <a:off x="10558300" y="5956137"/>
            <a:ext cx="1052508" cy="365125"/>
          </a:xfrm>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ángulo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es-ES" noProof="0"/>
              <a:t>Haga clic para modificar el estilo de título del patrón</a:t>
            </a:r>
          </a:p>
        </p:txBody>
      </p:sp>
      <p:sp>
        <p:nvSpPr>
          <p:cNvPr id="3" name="Marcador de texto 2"/>
          <p:cNvSpPr>
            <a:spLocks noGrp="1"/>
          </p:cNvSpPr>
          <p:nvPr>
            <p:ph type="body" idx="1" hasCustomPrompt="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fecha 3"/>
          <p:cNvSpPr>
            <a:spLocks noGrp="1"/>
          </p:cNvSpPr>
          <p:nvPr>
            <p:ph type="dt" sz="half" idx="10"/>
          </p:nvPr>
        </p:nvSpPr>
        <p:spPr/>
        <p:txBody>
          <a:bodyPr rtlCol="0"/>
          <a:lstStyle>
            <a:lvl1pPr>
              <a:defRPr>
                <a:solidFill>
                  <a:schemeClr val="accent1">
                    <a:lumMod val="75000"/>
                    <a:lumOff val="25000"/>
                  </a:schemeClr>
                </a:solidFill>
              </a:defRPr>
            </a:lvl1pPr>
          </a:lstStyle>
          <a:p>
            <a:pPr rtl="0"/>
            <a:fld id="{85E27922-51B6-4B96-9C28-2CD2060AE75A}" type="datetime1">
              <a:rPr lang="es-ES" noProof="0" smtClean="0"/>
              <a:t>11/04/2023</a:t>
            </a:fld>
            <a:endParaRPr lang="es-ES" noProof="0" dirty="0"/>
          </a:p>
        </p:txBody>
      </p:sp>
      <p:sp>
        <p:nvSpPr>
          <p:cNvPr id="5" name="Marcador de pie de página 4"/>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es-ES" noProof="0" dirty="0"/>
          </a:p>
        </p:txBody>
      </p:sp>
      <p:sp>
        <p:nvSpPr>
          <p:cNvPr id="6" name="Marcador de número de diapositiva 5"/>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sp>
        <p:nvSpPr>
          <p:cNvPr id="8" name="Rectángulo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3" y="729658"/>
            <a:ext cx="11029616" cy="988332"/>
          </a:xfrm>
        </p:spPr>
        <p:txBody>
          <a:bodyPr rtlCol="0"/>
          <a:lstStyle/>
          <a:p>
            <a:pPr rtl="0"/>
            <a:r>
              <a:rPr lang="es-ES" noProof="0"/>
              <a:t>Haga clic para modificar el estilo de título del patrón</a:t>
            </a:r>
          </a:p>
        </p:txBody>
      </p:sp>
      <p:sp>
        <p:nvSpPr>
          <p:cNvPr id="3" name="Marcador de contenido 2"/>
          <p:cNvSpPr>
            <a:spLocks noGrp="1"/>
          </p:cNvSpPr>
          <p:nvPr>
            <p:ph sz="half" idx="1" hasCustomPrompt="1"/>
          </p:nvPr>
        </p:nvSpPr>
        <p:spPr>
          <a:xfrm>
            <a:off x="581193" y="2228003"/>
            <a:ext cx="5422390" cy="3633047"/>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p:cNvSpPr>
            <a:spLocks noGrp="1"/>
          </p:cNvSpPr>
          <p:nvPr>
            <p:ph sz="half" idx="2" hasCustomPrompt="1"/>
          </p:nvPr>
        </p:nvSpPr>
        <p:spPr>
          <a:xfrm>
            <a:off x="6188417" y="2228003"/>
            <a:ext cx="5422392" cy="3633047"/>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F3ECF5D1-1C98-40FD-9D65-EED7644802B9}" type="datetime1">
              <a:rPr lang="es-ES" noProof="0" smtClean="0"/>
              <a:t>11/04/2023</a:t>
            </a:fld>
            <a:endParaRPr lang="es-ES" noProof="0" dirty="0"/>
          </a:p>
        </p:txBody>
      </p:sp>
      <p:sp>
        <p:nvSpPr>
          <p:cNvPr id="6" name="Marcador de pie de página 5"/>
          <p:cNvSpPr>
            <a:spLocks noGrp="1"/>
          </p:cNvSpPr>
          <p:nvPr>
            <p:ph type="ftr" sz="quarter" idx="11"/>
          </p:nvPr>
        </p:nvSpPr>
        <p:spPr/>
        <p:txBody>
          <a:bodyPr rtlCol="0"/>
          <a:lstStyle/>
          <a:p>
            <a:pPr rtl="0"/>
            <a:endParaRPr lang="es-ES" noProof="0" dirty="0"/>
          </a:p>
        </p:txBody>
      </p:sp>
      <p:sp>
        <p:nvSpPr>
          <p:cNvPr id="7" name="Marcador de número de diapositiva 6"/>
          <p:cNvSpPr>
            <a:spLocks noGrp="1"/>
          </p:cNvSpPr>
          <p:nvPr>
            <p:ph type="sldNum" sz="quarter" idx="12"/>
          </p:nvPr>
        </p:nvSpPr>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ángulo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ítulo 1"/>
          <p:cNvSpPr>
            <a:spLocks noGrp="1"/>
          </p:cNvSpPr>
          <p:nvPr>
            <p:ph type="title"/>
          </p:nvPr>
        </p:nvSpPr>
        <p:spPr>
          <a:xfrm>
            <a:off x="581193" y="729658"/>
            <a:ext cx="11029616" cy="988332"/>
          </a:xfrm>
        </p:spPr>
        <p:txBody>
          <a:bodyPr rtlCol="0"/>
          <a:lstStyle/>
          <a:p>
            <a:pPr rtl="0"/>
            <a:r>
              <a:rPr lang="es-ES" noProof="0"/>
              <a:t>Haga clic para modificar el estilo de título del patrón</a:t>
            </a:r>
          </a:p>
        </p:txBody>
      </p:sp>
      <p:sp>
        <p:nvSpPr>
          <p:cNvPr id="3" name="Marcador de texto 2"/>
          <p:cNvSpPr>
            <a:spLocks noGrp="1"/>
          </p:cNvSpPr>
          <p:nvPr>
            <p:ph type="body" idx="1" hasCustomPrompt="1"/>
          </p:nvPr>
        </p:nvSpPr>
        <p:spPr>
          <a:xfrm>
            <a:off x="887219" y="2250892"/>
            <a:ext cx="5087075" cy="536005"/>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contenido 3"/>
          <p:cNvSpPr>
            <a:spLocks noGrp="1"/>
          </p:cNvSpPr>
          <p:nvPr>
            <p:ph sz="half" idx="2" hasCustomPrompt="1"/>
          </p:nvPr>
        </p:nvSpPr>
        <p:spPr>
          <a:xfrm>
            <a:off x="581194" y="2926052"/>
            <a:ext cx="5393100" cy="2934999"/>
          </a:xfrm>
        </p:spPr>
        <p:txBody>
          <a:bodyPr rtlCol="0" anchor="t">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p:cNvSpPr>
            <a:spLocks noGrp="1"/>
          </p:cNvSpPr>
          <p:nvPr>
            <p:ph type="body" sz="quarter" idx="3" hasCustomPrompt="1"/>
          </p:nvPr>
        </p:nvSpPr>
        <p:spPr>
          <a:xfrm>
            <a:off x="6523735" y="2250892"/>
            <a:ext cx="5087073" cy="553373"/>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contenido 5"/>
          <p:cNvSpPr>
            <a:spLocks noGrp="1"/>
          </p:cNvSpPr>
          <p:nvPr>
            <p:ph sz="quarter" idx="4" hasCustomPrompt="1"/>
          </p:nvPr>
        </p:nvSpPr>
        <p:spPr>
          <a:xfrm>
            <a:off x="6217709" y="2926052"/>
            <a:ext cx="5393100" cy="2934999"/>
          </a:xfrm>
        </p:spPr>
        <p:txBody>
          <a:bodyPr rtlCol="0" anchor="t">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8556C746-EB55-4634-AD93-A9FF2473885C}" type="datetime1">
              <a:rPr lang="es-ES" noProof="0" smtClean="0"/>
              <a:t>11/04/2023</a:t>
            </a:fld>
            <a:endParaRPr lang="es-ES" noProof="0" dirty="0"/>
          </a:p>
        </p:txBody>
      </p:sp>
      <p:sp>
        <p:nvSpPr>
          <p:cNvPr id="8" name="Marcador de pie de página 7"/>
          <p:cNvSpPr>
            <a:spLocks noGrp="1"/>
          </p:cNvSpPr>
          <p:nvPr>
            <p:ph type="ftr" sz="quarter" idx="11"/>
          </p:nvPr>
        </p:nvSpPr>
        <p:spPr/>
        <p:txBody>
          <a:bodyPr rtlCol="0"/>
          <a:lstStyle/>
          <a:p>
            <a:pPr rtl="0"/>
            <a:endParaRPr lang="es-ES" noProof="0" dirty="0"/>
          </a:p>
        </p:txBody>
      </p:sp>
      <p:sp>
        <p:nvSpPr>
          <p:cNvPr id="9" name="Marcador de número de diapositiva 8"/>
          <p:cNvSpPr>
            <a:spLocks noGrp="1"/>
          </p:cNvSpPr>
          <p:nvPr>
            <p:ph type="sldNum" sz="quarter" idx="12"/>
          </p:nvPr>
        </p:nvSpPr>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rtlCol="0"/>
          <a:lstStyle/>
          <a:p>
            <a:pPr rtl="0"/>
            <a:fld id="{C9051F13-F75A-440F-BED7-E2004746A95F}" type="datetime1">
              <a:rPr lang="es-ES" noProof="0" smtClean="0"/>
              <a:t>11/04/2023</a:t>
            </a:fld>
            <a:endParaRPr lang="es-ES" noProof="0" dirty="0"/>
          </a:p>
        </p:txBody>
      </p:sp>
      <p:sp>
        <p:nvSpPr>
          <p:cNvPr id="4" name="Marcador de pie de página 3"/>
          <p:cNvSpPr>
            <a:spLocks noGrp="1"/>
          </p:cNvSpPr>
          <p:nvPr>
            <p:ph type="ftr" sz="quarter" idx="11"/>
          </p:nvPr>
        </p:nvSpPr>
        <p:spPr/>
        <p:txBody>
          <a:bodyPr rtlCol="0"/>
          <a:lstStyle/>
          <a:p>
            <a:pPr rtl="0"/>
            <a:endParaRPr lang="es-ES" noProof="0" dirty="0"/>
          </a:p>
        </p:txBody>
      </p:sp>
      <p:sp>
        <p:nvSpPr>
          <p:cNvPr id="5" name="Marcador de número de diapositiva 4"/>
          <p:cNvSpPr>
            <a:spLocks noGrp="1"/>
          </p:cNvSpPr>
          <p:nvPr>
            <p:ph type="sldNum" sz="quarter" idx="12"/>
          </p:nvPr>
        </p:nvSpPr>
        <p:spPr/>
        <p:txBody>
          <a:bodyPr rtlCol="0"/>
          <a:lstStyle/>
          <a:p>
            <a:pPr rtl="0"/>
            <a:fld id="{D57F1E4F-1CFF-5643-939E-217C01CDF565}" type="slidenum">
              <a:rPr lang="es-ES" noProof="0" smtClean="0"/>
              <a:pPr rtl="0"/>
              <a:t>‹Nº›</a:t>
            </a:fld>
            <a:endParaRPr lang="es-ES" noProof="0" dirty="0"/>
          </a:p>
        </p:txBody>
      </p:sp>
      <p:sp>
        <p:nvSpPr>
          <p:cNvPr id="7" name="Rectángulo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ítulo 1"/>
          <p:cNvSpPr>
            <a:spLocks noGrp="1"/>
          </p:cNvSpPr>
          <p:nvPr>
            <p:ph type="title"/>
          </p:nvPr>
        </p:nvSpPr>
        <p:spPr>
          <a:xfrm>
            <a:off x="575894" y="729658"/>
            <a:ext cx="11029616" cy="988332"/>
          </a:xfrm>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3D7A2E7D-666A-420B-9042-959E1D47E21D}" type="datetime1">
              <a:rPr lang="es-ES" noProof="0" smtClean="0"/>
              <a:t>11/04/2023</a:t>
            </a:fld>
            <a:endParaRPr lang="es-ES" noProof="0" dirty="0"/>
          </a:p>
        </p:txBody>
      </p:sp>
      <p:sp>
        <p:nvSpPr>
          <p:cNvPr id="3" name="Marcador de pie de página 2"/>
          <p:cNvSpPr>
            <a:spLocks noGrp="1"/>
          </p:cNvSpPr>
          <p:nvPr>
            <p:ph type="ftr" sz="quarter" idx="11"/>
          </p:nvPr>
        </p:nvSpPr>
        <p:spPr/>
        <p:txBody>
          <a:bodyPr rtlCol="0"/>
          <a:lstStyle/>
          <a:p>
            <a:pPr rtl="0"/>
            <a:endParaRPr lang="es-ES" noProof="0" dirty="0"/>
          </a:p>
        </p:txBody>
      </p:sp>
      <p:sp>
        <p:nvSpPr>
          <p:cNvPr id="4" name="Marcador de número de diapositiva 3"/>
          <p:cNvSpPr>
            <a:spLocks noGrp="1"/>
          </p:cNvSpPr>
          <p:nvPr>
            <p:ph type="sldNum" sz="quarter" idx="12"/>
          </p:nvPr>
        </p:nvSpPr>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ángulo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2" y="5262296"/>
            <a:ext cx="4909445" cy="689514"/>
          </a:xfrm>
        </p:spPr>
        <p:txBody>
          <a:bodyPr rtlCol="0" anchor="ctr"/>
          <a:lstStyle>
            <a:lvl1pPr algn="l">
              <a:defRPr sz="2000" b="0">
                <a:solidFill>
                  <a:schemeClr val="accent1">
                    <a:lumMod val="75000"/>
                    <a:lumOff val="25000"/>
                  </a:schemeClr>
                </a:solidFill>
              </a:defRPr>
            </a:lvl1pPr>
          </a:lstStyle>
          <a:p>
            <a:pPr rtl="0"/>
            <a:r>
              <a:rPr lang="es-ES" noProof="0"/>
              <a:t>Haga clic para modificar el estilo de título del patrón</a:t>
            </a:r>
          </a:p>
        </p:txBody>
      </p:sp>
      <p:sp>
        <p:nvSpPr>
          <p:cNvPr id="3" name="Marcador de contenido 2"/>
          <p:cNvSpPr>
            <a:spLocks noGrp="1"/>
          </p:cNvSpPr>
          <p:nvPr>
            <p:ph idx="1" hasCustomPrompt="1"/>
          </p:nvPr>
        </p:nvSpPr>
        <p:spPr>
          <a:xfrm>
            <a:off x="447816" y="601200"/>
            <a:ext cx="11292840" cy="4204800"/>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texto 3"/>
          <p:cNvSpPr>
            <a:spLocks noGrp="1"/>
          </p:cNvSpPr>
          <p:nvPr>
            <p:ph type="body" sz="half" idx="2" hasCustomPrompt="1"/>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lvl1pPr>
              <a:defRPr>
                <a:solidFill>
                  <a:schemeClr val="accent1">
                    <a:lumMod val="75000"/>
                    <a:lumOff val="25000"/>
                  </a:schemeClr>
                </a:solidFill>
              </a:defRPr>
            </a:lvl1pPr>
          </a:lstStyle>
          <a:p>
            <a:pPr rtl="0"/>
            <a:fld id="{0403F12F-0E67-4CAB-8DFD-26DCD4A99D59}" type="datetime1">
              <a:rPr lang="es-ES" noProof="0" smtClean="0"/>
              <a:t>11/04/2023</a:t>
            </a:fld>
            <a:endParaRPr lang="es-ES" noProof="0" dirty="0"/>
          </a:p>
        </p:txBody>
      </p:sp>
      <p:sp>
        <p:nvSpPr>
          <p:cNvPr id="6" name="Marcador de pie de página 5"/>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es-ES" noProof="0" dirty="0"/>
          </a:p>
        </p:txBody>
      </p:sp>
      <p:sp>
        <p:nvSpPr>
          <p:cNvPr id="7" name="Marcador de número de diapositiva 6"/>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defRPr>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dirty="0"/>
              <a:t>Haga clic en el icono para agregar una imagen</a:t>
            </a:r>
          </a:p>
        </p:txBody>
      </p:sp>
      <p:sp>
        <p:nvSpPr>
          <p:cNvPr id="4" name="Marcador de texto 3"/>
          <p:cNvSpPr>
            <a:spLocks noGrp="1"/>
          </p:cNvSpPr>
          <p:nvPr>
            <p:ph type="body" sz="half" idx="2" hasCustomPrompt="1"/>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p>
            <a:pPr rtl="0"/>
            <a:fld id="{9709DA8C-1A59-4B91-B9EA-509377CD0E23}" type="datetime1">
              <a:rPr lang="es-ES" noProof="0" smtClean="0"/>
              <a:t>11/04/2023</a:t>
            </a:fld>
            <a:endParaRPr lang="es-ES" noProof="0" dirty="0"/>
          </a:p>
        </p:txBody>
      </p:sp>
      <p:sp>
        <p:nvSpPr>
          <p:cNvPr id="6" name="Marcador de pie de página 5"/>
          <p:cNvSpPr>
            <a:spLocks noGrp="1"/>
          </p:cNvSpPr>
          <p:nvPr>
            <p:ph type="ftr" sz="quarter" idx="11"/>
          </p:nvPr>
        </p:nvSpPr>
        <p:spPr/>
        <p:txBody>
          <a:bodyPr rtlCol="0"/>
          <a:lstStyle/>
          <a:p>
            <a:pPr rtl="0"/>
            <a:endParaRPr lang="es-ES" noProof="0" dirty="0"/>
          </a:p>
        </p:txBody>
      </p:sp>
      <p:sp>
        <p:nvSpPr>
          <p:cNvPr id="7" name="Marcador de número de diapositiva 6"/>
          <p:cNvSpPr>
            <a:spLocks noGrp="1"/>
          </p:cNvSpPr>
          <p:nvPr>
            <p:ph type="sldNum" sz="quarter" idx="12"/>
          </p:nvPr>
        </p:nvSpPr>
        <p:spPr/>
        <p:txBody>
          <a:bodyPr rtlCol="0"/>
          <a:lstStyle/>
          <a:p>
            <a:pPr rtl="0"/>
            <a:fld id="{D57F1E4F-1CFF-5643-939E-217C01CDF565}" type="slidenum">
              <a:rPr lang="es-ES" noProof="0" smtClean="0"/>
              <a:pPr rtl="0"/>
              <a:t>‹Nº›</a:t>
            </a:fld>
            <a:endParaRPr lang="es-ES" noProof="0" dirty="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es-ES" noProof="0"/>
              <a:t>Haga clic para modificar el estilo de título del patrón</a:t>
            </a:r>
          </a:p>
        </p:txBody>
      </p:sp>
      <p:sp>
        <p:nvSpPr>
          <p:cNvPr id="3" name="Marcador de texto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A3DF7BF2-42BB-439B-88AA-F60334FF1291}" type="datetime1">
              <a:rPr lang="es-ES" noProof="0" smtClean="0"/>
              <a:t>11/04/2023</a:t>
            </a:fld>
            <a:endParaRPr lang="es-ES" noProof="0" dirty="0"/>
          </a:p>
        </p:txBody>
      </p:sp>
      <p:sp>
        <p:nvSpPr>
          <p:cNvPr id="5" name="Marcador de pie de página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rtl="0"/>
            <a:endParaRPr lang="es-ES" noProof="0" dirty="0"/>
          </a:p>
        </p:txBody>
      </p:sp>
      <p:sp>
        <p:nvSpPr>
          <p:cNvPr id="6" name="Marcador de número de diapositiva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D57F1E4F-1CFF-5643-939E-217C01CDF565}" type="slidenum">
              <a:rPr lang="es-ES" noProof="0" smtClean="0"/>
              <a:pPr rtl="0"/>
              <a:t>‹Nº›</a:t>
            </a:fld>
            <a:endParaRPr lang="es-ES" noProof="0" dirty="0"/>
          </a:p>
        </p:txBody>
      </p:sp>
      <p:sp>
        <p:nvSpPr>
          <p:cNvPr id="9" name="Rectángulo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ángulo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ángulo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5.png"/><Relationship Id="rId7" Type="http://schemas.openxmlformats.org/officeDocument/2006/relationships/hyperlink" Target="https://fanaticosdelhardware.com/el-ventilador-de-radiador-de-alta-presion-estatica-toughfan-12-ya-esta-disponible/"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hyperlink" Target="http://www.navigaweb.net/2016/06/quale-ram-scegliere-e-quanta-ram.html" TargetMode="External"/><Relationship Id="rId5" Type="http://schemas.openxmlformats.org/officeDocument/2006/relationships/diagramLayout" Target="../diagrams/layout1.xml"/><Relationship Id="rId10" Type="http://schemas.microsoft.com/office/2007/relationships/hdphoto" Target="../media/hdphoto5.wdp"/><Relationship Id="rId4" Type="http://schemas.openxmlformats.org/officeDocument/2006/relationships/diagramData" Target="../diagrams/data1.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www.ticarte.com/contenido/la-tarjeta-de-red-wifi-del-equipo-microinformatico" TargetMode="External"/><Relationship Id="rId2" Type="http://schemas.openxmlformats.org/officeDocument/2006/relationships/image" Target="../media/image13.jpe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hyperlink" Target="https://es.wikipedia.org/wiki/Tarjeta_de_red" TargetMode="External"/><Relationship Id="rId4" Type="http://schemas.microsoft.com/office/2007/relationships/hdphoto" Target="../media/hdphoto7.wdp"/></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18" Type="http://schemas.openxmlformats.org/officeDocument/2006/relationships/image" Target="../media/image32.png"/><Relationship Id="rId3" Type="http://schemas.openxmlformats.org/officeDocument/2006/relationships/image" Target="../media/image17.svg"/><Relationship Id="rId21" Type="http://schemas.openxmlformats.org/officeDocument/2006/relationships/image" Target="../media/image35.svg"/><Relationship Id="rId7" Type="http://schemas.openxmlformats.org/officeDocument/2006/relationships/image" Target="../media/image21.svg"/><Relationship Id="rId12" Type="http://schemas.openxmlformats.org/officeDocument/2006/relationships/image" Target="../media/image26.png"/><Relationship Id="rId17" Type="http://schemas.openxmlformats.org/officeDocument/2006/relationships/image" Target="../media/image31.svg"/><Relationship Id="rId2" Type="http://schemas.openxmlformats.org/officeDocument/2006/relationships/image" Target="../media/image16.png"/><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svg"/><Relationship Id="rId23" Type="http://schemas.openxmlformats.org/officeDocument/2006/relationships/image" Target="../media/image37.svg"/><Relationship Id="rId10" Type="http://schemas.openxmlformats.org/officeDocument/2006/relationships/image" Target="../media/image24.png"/><Relationship Id="rId19" Type="http://schemas.openxmlformats.org/officeDocument/2006/relationships/image" Target="../media/image33.sv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8.png"/><Relationship Id="rId22"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ángulo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7" name="Imagen 6" descr="Conexiones digitale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upo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ángulo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ángulo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ángulo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ángulo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C02C5318-1A1E-49D0-B2E2-A4B0FA9E8A40}"/>
              </a:ext>
            </a:extLst>
          </p:cNvPr>
          <p:cNvSpPr>
            <a:spLocks noGrp="1"/>
          </p:cNvSpPr>
          <p:nvPr>
            <p:ph type="ctrTitle"/>
          </p:nvPr>
        </p:nvSpPr>
        <p:spPr>
          <a:xfrm>
            <a:off x="482601" y="5346085"/>
            <a:ext cx="10993549" cy="895244"/>
          </a:xfrm>
        </p:spPr>
        <p:txBody>
          <a:bodyPr rtlCol="0">
            <a:noAutofit/>
            <a:scene3d>
              <a:camera prst="perspectiveAbove"/>
              <a:lightRig rig="threePt" dir="t"/>
            </a:scene3d>
          </a:bodyPr>
          <a:lstStyle/>
          <a:p>
            <a:pPr rtl="0"/>
            <a:r>
              <a:rPr lang="es-ES" sz="6000" dirty="0">
                <a:solidFill>
                  <a:schemeClr val="bg1"/>
                </a:solidFill>
              </a:rPr>
              <a:t>Tipos de hardware de Procesamiento </a:t>
            </a:r>
          </a:p>
        </p:txBody>
      </p:sp>
      <p:pic>
        <p:nvPicPr>
          <p:cNvPr id="3" name="Imagen 2">
            <a:extLst>
              <a:ext uri="{FF2B5EF4-FFF2-40B4-BE49-F238E27FC236}">
                <a16:creationId xmlns:a16="http://schemas.microsoft.com/office/drawing/2014/main" id="{77E31A5C-5BE7-BD3E-5DAB-F550626B05F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3649" l="8243" r="90000">
                        <a14:foregroundMark x1="16351" y1="50270" x2="16351" y2="50270"/>
                        <a14:foregroundMark x1="16622" y1="44865" x2="16622" y2="44865"/>
                        <a14:foregroundMark x1="17568" y1="42432" x2="17568" y2="42432"/>
                        <a14:foregroundMark x1="21216" y1="40541" x2="21216" y2="40541"/>
                        <a14:foregroundMark x1="18784" y1="38514" x2="18784" y2="38514"/>
                        <a14:foregroundMark x1="11892" y1="42703" x2="10946" y2="43378"/>
                        <a14:foregroundMark x1="10676" y1="44595" x2="10676" y2="44595"/>
                        <a14:foregroundMark x1="17297" y1="49730" x2="17297" y2="49730"/>
                        <a14:foregroundMark x1="17297" y1="53919" x2="17297" y2="53919"/>
                        <a14:foregroundMark x1="16081" y1="55811" x2="16081" y2="55811"/>
                        <a14:foregroundMark x1="18784" y1="58514" x2="14595" y2="57027"/>
                        <a14:foregroundMark x1="13108" y1="43649" x2="12703" y2="47027"/>
                        <a14:foregroundMark x1="10270" y1="44595" x2="10676" y2="45405"/>
                        <a14:foregroundMark x1="20946" y1="40000" x2="23108" y2="42162"/>
                        <a14:foregroundMark x1="38514" y1="43649" x2="38514" y2="43649"/>
                        <a14:foregroundMark x1="35135" y1="40541" x2="35135" y2="40541"/>
                        <a14:foregroundMark x1="33378" y1="42703" x2="29189" y2="44865"/>
                        <a14:foregroundMark x1="34595" y1="40946" x2="34595" y2="40946"/>
                        <a14:foregroundMark x1="38243" y1="47027" x2="38243" y2="47027"/>
                        <a14:foregroundMark x1="37973" y1="43649" x2="37973" y2="43649"/>
                        <a14:foregroundMark x1="36757" y1="49459" x2="36757" y2="49459"/>
                        <a14:foregroundMark x1="37297" y1="49459" x2="39459" y2="49730"/>
                        <a14:foregroundMark x1="27297" y1="45135" x2="29189" y2="46081"/>
                        <a14:foregroundMark x1="51622" y1="29054" x2="52432" y2="30000"/>
                        <a14:foregroundMark x1="53378" y1="30000" x2="53378" y2="30000"/>
                        <a14:foregroundMark x1="54324" y1="30541" x2="54324" y2="30541"/>
                        <a14:foregroundMark x1="54054" y1="31216" x2="49189" y2="26081"/>
                        <a14:foregroundMark x1="55270" y1="30541" x2="57703" y2="32162"/>
                        <a14:foregroundMark x1="50405" y1="26081" x2="55811" y2="28514"/>
                        <a14:foregroundMark x1="47703" y1="23649" x2="47027" y2="28784"/>
                        <a14:foregroundMark x1="52162" y1="40541" x2="52162" y2="40541"/>
                        <a14:foregroundMark x1="52162" y1="40541" x2="52162" y2="40541"/>
                        <a14:foregroundMark x1="29459" y1="59054" x2="29459" y2="59054"/>
                        <a14:foregroundMark x1="31216" y1="60270" x2="31216" y2="60270"/>
                        <a14:foregroundMark x1="32432" y1="60270" x2="35135" y2="57027"/>
                        <a14:foregroundMark x1="17297" y1="71216" x2="18514" y2="70946"/>
                        <a14:foregroundMark x1="16351" y1="61216" x2="17027" y2="64865"/>
                        <a14:foregroundMark x1="16351" y1="60000" x2="19459" y2="63108"/>
                        <a14:foregroundMark x1="39730" y1="63108" x2="39730" y2="63108"/>
                        <a14:foregroundMark x1="35811" y1="77027" x2="32703" y2="80000"/>
                        <a14:foregroundMark x1="35135" y1="74865" x2="35811" y2="69730"/>
                        <a14:foregroundMark x1="34865" y1="70405" x2="32432" y2="71216"/>
                        <a14:foregroundMark x1="33919" y1="69459" x2="33919" y2="70000"/>
                        <a14:foregroundMark x1="51216" y1="67973" x2="41486" y2="74189"/>
                        <a14:foregroundMark x1="41486" y1="74189" x2="52162" y2="68649"/>
                        <a14:foregroundMark x1="52162" y1="68649" x2="53378" y2="65811"/>
                        <a14:foregroundMark x1="51892" y1="59054" x2="53649" y2="70676"/>
                        <a14:foregroundMark x1="60405" y1="64324" x2="64189" y2="74054"/>
                        <a14:foregroundMark x1="64189" y1="74054" x2="64595" y2="71486"/>
                        <a14:foregroundMark x1="74595" y1="77568" x2="75811" y2="70405"/>
                        <a14:foregroundMark x1="74324" y1="78514" x2="76757" y2="77297"/>
                        <a14:foregroundMark x1="73784" y1="77973" x2="76757" y2="77973"/>
                        <a14:foregroundMark x1="90135" y1="78784" x2="81757" y2="72297"/>
                        <a14:foregroundMark x1="81757" y1="72297" x2="89459" y2="70676"/>
                        <a14:foregroundMark x1="85270" y1="80000" x2="85270" y2="76351"/>
                        <a14:foregroundMark x1="85270" y1="80405" x2="82838" y2="74324"/>
                        <a14:foregroundMark x1="86486" y1="67568" x2="88919" y2="74324"/>
                        <a14:foregroundMark x1="84324" y1="87973" x2="84324" y2="87973"/>
                        <a14:foregroundMark x1="84324" y1="90676" x2="84324" y2="90676"/>
                        <a14:foregroundMark x1="81081" y1="93378" x2="81081" y2="93378"/>
                        <a14:foregroundMark x1="75000" y1="88919" x2="75000" y2="88919"/>
                        <a14:foregroundMark x1="74324" y1="90000" x2="74324" y2="90000"/>
                        <a14:foregroundMark x1="86486" y1="86081" x2="86486" y2="86081"/>
                        <a14:foregroundMark x1="62162" y1="78784" x2="62162" y2="78784"/>
                        <a14:foregroundMark x1="61351" y1="82838" x2="61351" y2="82838"/>
                        <a14:foregroundMark x1="61351" y1="82838" x2="59730" y2="82838"/>
                        <a14:foregroundMark x1="59189" y1="82838" x2="63378" y2="83108"/>
                        <a14:foregroundMark x1="60135" y1="79730" x2="60135" y2="80000"/>
                        <a14:foregroundMark x1="64324" y1="81892" x2="53784" y2="83514"/>
                        <a14:foregroundMark x1="53784" y1="83514" x2="63243" y2="78649"/>
                        <a14:foregroundMark x1="63243" y1="78649" x2="63378" y2="78514"/>
                        <a14:foregroundMark x1="66486" y1="91622" x2="66486" y2="91622"/>
                        <a14:foregroundMark x1="68919" y1="91622" x2="68919" y2="91622"/>
                        <a14:foregroundMark x1="67027" y1="90676" x2="67027" y2="90676"/>
                        <a14:foregroundMark x1="47297" y1="89459" x2="47297" y2="89459"/>
                        <a14:foregroundMark x1="43108" y1="87973" x2="43108" y2="87973"/>
                        <a14:foregroundMark x1="29189" y1="90946" x2="29189" y2="90946"/>
                        <a14:foregroundMark x1="29189" y1="90405" x2="29189" y2="90405"/>
                        <a14:foregroundMark x1="32162" y1="88243" x2="32162" y2="88243"/>
                        <a14:foregroundMark x1="30676" y1="88919" x2="23378" y2="93649"/>
                        <a14:foregroundMark x1="45270" y1="89730" x2="45270" y2="89730"/>
                        <a14:foregroundMark x1="21486" y1="83108" x2="21486" y2="83108"/>
                        <a14:foregroundMark x1="81351" y1="90000" x2="81351" y2="90000"/>
                        <a14:foregroundMark x1="81351" y1="89730" x2="78919" y2="89459"/>
                        <a14:foregroundMark x1="78919" y1="91216" x2="78919" y2="91216"/>
                        <a14:foregroundMark x1="66216" y1="91622" x2="66216" y2="91622"/>
                        <a14:foregroundMark x1="66216" y1="91622" x2="66216" y2="91622"/>
                        <a14:foregroundMark x1="42838" y1="88514" x2="42838" y2="88514"/>
                        <a14:foregroundMark x1="42838" y1="88514" x2="42838" y2="88514"/>
                        <a14:foregroundMark x1="42838" y1="88514" x2="42838" y2="88514"/>
                        <a14:foregroundMark x1="41216" y1="88919" x2="42162" y2="91892"/>
                        <a14:foregroundMark x1="17568" y1="84595" x2="27297" y2="79730"/>
                        <a14:foregroundMark x1="13649" y1="83378" x2="22162" y2="78784"/>
                        <a14:foregroundMark x1="41892" y1="62432" x2="38243" y2="61486"/>
                        <a14:foregroundMark x1="40676" y1="40270" x2="39189" y2="38108"/>
                        <a14:foregroundMark x1="18784" y1="49730" x2="16351" y2="47297"/>
                        <a14:foregroundMark x1="17027" y1="47297" x2="23378" y2="41757"/>
                        <a14:foregroundMark x1="17568" y1="38514" x2="10270" y2="43649"/>
                        <a14:foregroundMark x1="18784" y1="37838" x2="23649" y2="42432"/>
                        <a14:foregroundMark x1="23919" y1="41757" x2="11081" y2="42568"/>
                        <a14:foregroundMark x1="11081" y1="42568" x2="8243" y2="44865"/>
                      </a14:backgroundRemoval>
                    </a14:imgEffect>
                  </a14:imgLayer>
                </a14:imgProps>
              </a:ext>
            </a:extLst>
          </a:blip>
          <a:stretch>
            <a:fillRect/>
          </a:stretch>
        </p:blipFill>
        <p:spPr>
          <a:xfrm flipH="1">
            <a:off x="-92389" y="649888"/>
            <a:ext cx="3514461" cy="3805317"/>
          </a:xfrm>
          <a:prstGeom prst="rect">
            <a:avLst/>
          </a:prstGeom>
        </p:spPr>
      </p:pic>
      <p:pic>
        <p:nvPicPr>
          <p:cNvPr id="4" name="Imagen 3">
            <a:extLst>
              <a:ext uri="{FF2B5EF4-FFF2-40B4-BE49-F238E27FC236}">
                <a16:creationId xmlns:a16="http://schemas.microsoft.com/office/drawing/2014/main" id="{43B61C04-573E-F0FC-C936-94802F28702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919" b="96486" l="2973" r="96757">
                        <a14:foregroundMark x1="19595" y1="15135" x2="19595" y2="15135"/>
                        <a14:foregroundMark x1="20811" y1="11622" x2="30270" y2="20811"/>
                        <a14:foregroundMark x1="21757" y1="7838" x2="20405" y2="18108"/>
                        <a14:foregroundMark x1="20405" y1="18108" x2="28514" y2="25000"/>
                        <a14:foregroundMark x1="28514" y1="25000" x2="38378" y2="22297"/>
                        <a14:foregroundMark x1="38378" y1="22297" x2="34054" y2="12838"/>
                        <a14:foregroundMark x1="34054" y1="12838" x2="27027" y2="13378"/>
                        <a14:foregroundMark x1="27297" y1="11081" x2="14865" y2="8514"/>
                        <a14:foregroundMark x1="14865" y1="8514" x2="18514" y2="18919"/>
                        <a14:foregroundMark x1="18514" y1="18919" x2="27432" y2="27432"/>
                        <a14:foregroundMark x1="27432" y1="27432" x2="38243" y2="25270"/>
                        <a14:foregroundMark x1="38243" y1="25270" x2="27703" y2="25946"/>
                        <a14:foregroundMark x1="27703" y1="25946" x2="20000" y2="14865"/>
                        <a14:foregroundMark x1="20000" y1="14865" x2="20541" y2="8649"/>
                        <a14:foregroundMark x1="43243" y1="21622" x2="43243" y2="20405"/>
                        <a14:foregroundMark x1="41081" y1="23378" x2="38243" y2="23649"/>
                        <a14:foregroundMark x1="41486" y1="21622" x2="44730" y2="22568"/>
                        <a14:foregroundMark x1="19324" y1="20405" x2="15811" y2="9730"/>
                        <a14:foregroundMark x1="15811" y1="9730" x2="16081" y2="19054"/>
                        <a14:foregroundMark x1="15811" y1="18649" x2="24324" y2="26892"/>
                        <a14:foregroundMark x1="24324" y1="26892" x2="32568" y2="26892"/>
                        <a14:foregroundMark x1="19054" y1="21351" x2="22027" y2="25135"/>
                        <a14:foregroundMark x1="19324" y1="19595" x2="23514" y2="25135"/>
                        <a14:foregroundMark x1="19324" y1="19865" x2="22568" y2="23649"/>
                        <a14:foregroundMark x1="4054" y1="32568" x2="23378" y2="45270"/>
                        <a14:foregroundMark x1="23378" y1="45270" x2="34054" y2="41351"/>
                        <a14:foregroundMark x1="34054" y1="41351" x2="27703" y2="33108"/>
                        <a14:foregroundMark x1="27703" y1="33108" x2="15405" y2="28243"/>
                        <a14:foregroundMark x1="15405" y1="28243" x2="23514" y2="36216"/>
                        <a14:foregroundMark x1="23514" y1="36216" x2="14865" y2="27838"/>
                        <a14:foregroundMark x1="14865" y1="27838" x2="3919" y2="33514"/>
                        <a14:foregroundMark x1="3919" y1="33514" x2="20405" y2="40270"/>
                        <a14:foregroundMark x1="20405" y1="40270" x2="12568" y2="33514"/>
                        <a14:foregroundMark x1="12568" y1="33514" x2="15811" y2="34595"/>
                        <a14:foregroundMark x1="23108" y1="31081" x2="14459" y2="25541"/>
                        <a14:foregroundMark x1="14459" y1="25541" x2="3378" y2="30946"/>
                        <a14:foregroundMark x1="3378" y1="30946" x2="7297" y2="36622"/>
                        <a14:foregroundMark x1="25000" y1="31892" x2="35270" y2="39865"/>
                        <a14:foregroundMark x1="58243" y1="7568" x2="91757" y2="22162"/>
                        <a14:foregroundMark x1="91757" y1="22162" x2="97432" y2="31892"/>
                        <a14:foregroundMark x1="97432" y1="31892" x2="97432" y2="45405"/>
                        <a14:foregroundMark x1="97432" y1="45405" x2="94324" y2="55135"/>
                        <a14:foregroundMark x1="94324" y1="55135" x2="90135" y2="44324"/>
                        <a14:foregroundMark x1="90135" y1="44324" x2="90811" y2="20541"/>
                        <a14:foregroundMark x1="90811" y1="20541" x2="81757" y2="12568"/>
                        <a14:foregroundMark x1="81757" y1="12568" x2="62973" y2="3919"/>
                        <a14:foregroundMark x1="91486" y1="21622" x2="98243" y2="31757"/>
                        <a14:foregroundMark x1="98243" y1="31757" x2="93514" y2="54324"/>
                        <a14:foregroundMark x1="93514" y1="54324" x2="96757" y2="44324"/>
                        <a14:foregroundMark x1="96757" y1="44324" x2="96757" y2="28108"/>
                        <a14:foregroundMark x1="96757" y1="28108" x2="94459" y2="47027"/>
                        <a14:foregroundMark x1="87432" y1="81486" x2="89189" y2="77297"/>
                        <a14:foregroundMark x1="84189" y1="91486" x2="83784" y2="90811"/>
                        <a14:foregroundMark x1="84730" y1="90811" x2="90676" y2="89054"/>
                        <a14:foregroundMark x1="84189" y1="91757" x2="90270" y2="92027"/>
                        <a14:foregroundMark x1="73784" y1="83243" x2="68514" y2="73378"/>
                        <a14:foregroundMark x1="68514" y1="73378" x2="70946" y2="65541"/>
                        <a14:foregroundMark x1="70270" y1="82568" x2="66757" y2="80811"/>
                        <a14:foregroundMark x1="75946" y1="66757" x2="75946" y2="66757"/>
                        <a14:foregroundMark x1="75946" y1="67027" x2="75946" y2="67027"/>
                        <a14:foregroundMark x1="62297" y1="66081" x2="62297" y2="66081"/>
                        <a14:foregroundMark x1="55541" y1="64054" x2="55541" y2="64054"/>
                        <a14:foregroundMark x1="54459" y1="62568" x2="54459" y2="62568"/>
                        <a14:foregroundMark x1="49054" y1="59595" x2="49054" y2="59595"/>
                        <a14:foregroundMark x1="59054" y1="70270" x2="59054" y2="70270"/>
                        <a14:foregroundMark x1="59054" y1="75000" x2="51486" y2="82568"/>
                        <a14:foregroundMark x1="51486" y1="82568" x2="60811" y2="87297"/>
                        <a14:foregroundMark x1="60811" y1="87297" x2="60811" y2="87297"/>
                        <a14:foregroundMark x1="52568" y1="74054" x2="61216" y2="72568"/>
                        <a14:foregroundMark x1="47027" y1="86216" x2="55405" y2="92162"/>
                        <a14:foregroundMark x1="55405" y1="92162" x2="66486" y2="94189"/>
                        <a14:foregroundMark x1="66486" y1="94189" x2="44189" y2="84324"/>
                        <a14:foregroundMark x1="44189" y1="84324" x2="44730" y2="84324"/>
                        <a14:foregroundMark x1="52568" y1="95000" x2="52568" y2="95000"/>
                        <a14:foregroundMark x1="51216" y1="94730" x2="51216" y2="94730"/>
                        <a14:foregroundMark x1="51486" y1="94459" x2="51486" y2="94459"/>
                        <a14:foregroundMark x1="56757" y1="95000" x2="56757" y2="95000"/>
                        <a14:foregroundMark x1="54730" y1="95541" x2="54730" y2="95541"/>
                        <a14:foregroundMark x1="52568" y1="95541" x2="52568" y2="95541"/>
                        <a14:foregroundMark x1="52568" y1="95541" x2="58243" y2="95811"/>
                        <a14:foregroundMark x1="49324" y1="92297" x2="49324" y2="92297"/>
                        <a14:foregroundMark x1="61216" y1="94730" x2="71486" y2="91757"/>
                        <a14:foregroundMark x1="71486" y1="91757" x2="71757" y2="91216"/>
                        <a14:foregroundMark x1="86486" y1="67838" x2="86486" y2="67838"/>
                        <a14:foregroundMark x1="77027" y1="67027" x2="77027" y2="67027"/>
                        <a14:foregroundMark x1="62973" y1="65811" x2="62973" y2="65811"/>
                        <a14:foregroundMark x1="67703" y1="65000" x2="56757" y2="65000"/>
                        <a14:foregroundMark x1="56757" y1="65000" x2="56757" y2="65000"/>
                        <a14:foregroundMark x1="79459" y1="67838" x2="79459" y2="67838"/>
                        <a14:foregroundMark x1="87973" y1="72838" x2="87973" y2="72838"/>
                        <a14:foregroundMark x1="87973" y1="68784" x2="85946" y2="69054"/>
                        <a14:foregroundMark x1="5541" y1="85270" x2="29189" y2="92432"/>
                        <a14:foregroundMark x1="29189" y1="92432" x2="40135" y2="82432"/>
                        <a14:foregroundMark x1="40135" y1="82432" x2="31622" y2="72703"/>
                        <a14:foregroundMark x1="31622" y1="72703" x2="18649" y2="64459"/>
                        <a14:foregroundMark x1="18649" y1="64459" x2="9459" y2="77162"/>
                        <a14:foregroundMark x1="9459" y1="77162" x2="11622" y2="83784"/>
                        <a14:foregroundMark x1="4595" y1="44324" x2="23919" y2="52838"/>
                        <a14:foregroundMark x1="23919" y1="52838" x2="36892" y2="54595"/>
                        <a14:foregroundMark x1="36892" y1="54595" x2="38514" y2="55811"/>
                        <a14:foregroundMark x1="34595" y1="49865" x2="34595" y2="49865"/>
                        <a14:foregroundMark x1="30541" y1="61757" x2="43649" y2="64189"/>
                        <a14:foregroundMark x1="43649" y1="64189" x2="35405" y2="56351"/>
                        <a14:foregroundMark x1="35405" y1="56351" x2="39730" y2="61081"/>
                        <a14:foregroundMark x1="39730" y1="67297" x2="38784" y2="68784"/>
                        <a14:foregroundMark x1="44730" y1="62838" x2="41081" y2="67568"/>
                        <a14:foregroundMark x1="44324" y1="67838" x2="43784" y2="67838"/>
                        <a14:foregroundMark x1="54459" y1="73243" x2="53784" y2="74324"/>
                        <a14:foregroundMark x1="54730" y1="65270" x2="53514" y2="75000"/>
                        <a14:foregroundMark x1="57568" y1="93784" x2="60541" y2="96486"/>
                        <a14:foregroundMark x1="50000" y1="88784" x2="51216" y2="91486"/>
                        <a14:foregroundMark x1="53514" y1="92297" x2="54730" y2="95270"/>
                        <a14:foregroundMark x1="35270" y1="45270" x2="41757" y2="52297"/>
                        <a14:foregroundMark x1="34324" y1="42838" x2="34324" y2="44324"/>
                        <a14:foregroundMark x1="31757" y1="48108" x2="29324" y2="49324"/>
                      </a14:backgroundRemoval>
                    </a14:imgEffect>
                  </a14:imgLayer>
                </a14:imgProps>
              </a:ext>
            </a:extLst>
          </a:blip>
          <a:stretch>
            <a:fillRect/>
          </a:stretch>
        </p:blipFill>
        <p:spPr>
          <a:xfrm>
            <a:off x="8618044" y="1178297"/>
            <a:ext cx="3249770" cy="3249770"/>
          </a:xfrm>
          <a:prstGeom prst="rect">
            <a:avLst/>
          </a:prstGeom>
        </p:spPr>
      </p:pic>
      <p:pic>
        <p:nvPicPr>
          <p:cNvPr id="5" name="Imagen 4">
            <a:extLst>
              <a:ext uri="{FF2B5EF4-FFF2-40B4-BE49-F238E27FC236}">
                <a16:creationId xmlns:a16="http://schemas.microsoft.com/office/drawing/2014/main" id="{63A01E8B-C589-5724-329D-B782E61A1907}"/>
              </a:ext>
            </a:extLst>
          </p:cNvPr>
          <p:cNvPicPr>
            <a:picLocks noChangeAspect="1"/>
          </p:cNvPicPr>
          <p:nvPr/>
        </p:nvPicPr>
        <p:blipFill>
          <a:blip r:embed="rId8"/>
          <a:stretch>
            <a:fillRect/>
          </a:stretch>
        </p:blipFill>
        <p:spPr>
          <a:xfrm>
            <a:off x="4841001" y="1529003"/>
            <a:ext cx="2276748" cy="2276748"/>
          </a:xfrm>
          <a:prstGeom prst="rect">
            <a:avLst/>
          </a:prstGeom>
        </p:spPr>
      </p:pic>
    </p:spTree>
    <p:extLst>
      <p:ext uri="{BB962C8B-B14F-4D97-AF65-F5344CB8AC3E}">
        <p14:creationId xmlns:p14="http://schemas.microsoft.com/office/powerpoint/2010/main" val="1487700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Marcador de contenido 7" descr="Imagen de la pantalla de un celular con letras&#10;&#10;Descripción generada automáticamente con confianza baja">
            <a:extLst>
              <a:ext uri="{FF2B5EF4-FFF2-40B4-BE49-F238E27FC236}">
                <a16:creationId xmlns:a16="http://schemas.microsoft.com/office/drawing/2014/main" id="{679BD9DD-3115-88B7-CD71-5167D393E81E}"/>
              </a:ext>
            </a:extLst>
          </p:cNvPr>
          <p:cNvPicPr>
            <a:picLocks noGrp="1" noChangeAspect="1"/>
          </p:cNvPicPr>
          <p:nvPr>
            <p:ph sz="half" idx="1"/>
          </p:nvPr>
        </p:nvPicPr>
        <p:blipFill rotWithShape="1">
          <a:blip r:embed="rId3">
            <a:extLst>
              <a:ext uri="{BEBA8EAE-BF5A-486C-A8C5-ECC9F3942E4B}">
                <a14:imgProps xmlns:a14="http://schemas.microsoft.com/office/drawing/2010/main">
                  <a14:imgLayer r:embed="rId4">
                    <a14:imgEffect>
                      <a14:backgroundRemoval t="11100" b="43800" l="10000" r="90000">
                        <a14:foregroundMark x1="56850" y1="18100" x2="58150" y2="40050"/>
                        <a14:foregroundMark x1="61150" y1="43250" x2="80550" y2="45200"/>
                        <a14:foregroundMark x1="80550" y1="45200" x2="64500" y2="42300"/>
                        <a14:foregroundMark x1="64500" y1="42300" x2="81350" y2="43800"/>
                        <a14:foregroundMark x1="81350" y1="43800" x2="81350" y2="42600"/>
                        <a14:foregroundMark x1="83500" y1="43600" x2="83050" y2="43600"/>
                        <a14:foregroundMark x1="83500" y1="43250" x2="83900" y2="43600"/>
                        <a14:foregroundMark x1="87800" y1="41650" x2="87350" y2="16600"/>
                        <a14:foregroundMark x1="87350" y1="16600" x2="87350" y2="30300"/>
                        <a14:foregroundMark x1="87350" y1="30300" x2="89000" y2="18450"/>
                        <a14:foregroundMark x1="89000" y1="18450" x2="86900" y2="17150"/>
                        <a14:foregroundMark x1="85200" y1="14250" x2="62950" y2="12950"/>
                        <a14:foregroundMark x1="62950" y1="12950" x2="81600" y2="15200"/>
                        <a14:foregroundMark x1="81600" y1="15200" x2="62650" y2="14500"/>
                        <a14:foregroundMark x1="62650" y1="14500" x2="56850" y2="15550"/>
                        <a14:foregroundMark x1="57300" y1="16500" x2="57300" y2="18100"/>
                      </a14:backgroundRemoval>
                    </a14:imgEffect>
                  </a14:imgLayer>
                </a14:imgProps>
              </a:ext>
            </a:extLst>
          </a:blip>
          <a:srcRect t="7230" b="54057"/>
          <a:stretch/>
        </p:blipFill>
        <p:spPr>
          <a:xfrm>
            <a:off x="8450093" y="113011"/>
            <a:ext cx="3613751" cy="1863731"/>
          </a:xfrm>
        </p:spPr>
      </p:pic>
      <p:sp>
        <p:nvSpPr>
          <p:cNvPr id="2" name="Título 1">
            <a:extLst>
              <a:ext uri="{FF2B5EF4-FFF2-40B4-BE49-F238E27FC236}">
                <a16:creationId xmlns:a16="http://schemas.microsoft.com/office/drawing/2014/main" id="{921633EB-7DCB-4DDC-80AF-C885A3EE1245}"/>
              </a:ext>
            </a:extLst>
          </p:cNvPr>
          <p:cNvSpPr>
            <a:spLocks noGrp="1"/>
          </p:cNvSpPr>
          <p:nvPr>
            <p:ph type="title"/>
          </p:nvPr>
        </p:nvSpPr>
        <p:spPr/>
        <p:txBody>
          <a:bodyPr rtlCol="0">
            <a:normAutofit/>
          </a:bodyPr>
          <a:lstStyle/>
          <a:p>
            <a:pPr rtl="0"/>
            <a:r>
              <a:rPr lang="es-ES" sz="4000" dirty="0">
                <a:effectLst>
                  <a:glow rad="127000">
                    <a:schemeClr val="accent3">
                      <a:lumMod val="75000"/>
                    </a:schemeClr>
                  </a:glow>
                </a:effectLst>
              </a:rPr>
              <a:t>Microprocesador</a:t>
            </a:r>
            <a:r>
              <a:rPr lang="es-ES" sz="4000" dirty="0"/>
              <a:t> </a:t>
            </a:r>
          </a:p>
        </p:txBody>
      </p:sp>
      <p:pic>
        <p:nvPicPr>
          <p:cNvPr id="14" name="Imagen 13" descr="Imagen en blanco y negro&#10;&#10;Descripción generada automáticamente con confianza baja">
            <a:extLst>
              <a:ext uri="{FF2B5EF4-FFF2-40B4-BE49-F238E27FC236}">
                <a16:creationId xmlns:a16="http://schemas.microsoft.com/office/drawing/2014/main" id="{471CDB60-A3BE-3F97-AD24-1F968E24184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9970" b="75676" l="18700" r="71100">
                        <a14:foregroundMark x1="33700" y1="23574" x2="29500" y2="29279"/>
                        <a14:foregroundMark x1="29200" y1="71772" x2="62200" y2="75225"/>
                        <a14:foregroundMark x1="62200" y1="75225" x2="48800" y2="74625"/>
                        <a14:foregroundMark x1="48800" y1="74625" x2="66400" y2="76426"/>
                        <a14:foregroundMark x1="66400" y1="76426" x2="31400" y2="79580"/>
                        <a14:foregroundMark x1="31400" y1="79580" x2="52200" y2="79880"/>
                        <a14:foregroundMark x1="52200" y1="79880" x2="67100" y2="78078"/>
                        <a14:foregroundMark x1="67100" y1="78078" x2="25400" y2="77477"/>
                        <a14:foregroundMark x1="25400" y1="77477" x2="44700" y2="77477"/>
                        <a14:foregroundMark x1="44700" y1="77477" x2="63600" y2="75676"/>
                        <a14:foregroundMark x1="63600" y1="75676" x2="69000" y2="72372"/>
                        <a14:foregroundMark x1="62100" y1="21321" x2="58600" y2="21321"/>
                        <a14:foregroundMark x1="67100" y1="21772" x2="66300" y2="28679"/>
                      </a14:backgroundRemoval>
                    </a14:imgEffect>
                  </a14:imgLayer>
                </a14:imgProps>
              </a:ext>
              <a:ext uri="{837473B0-CC2E-450A-ABE3-18F120FF3D39}">
                <a1611:picAttrSrcUrl xmlns:a1611="http://schemas.microsoft.com/office/drawing/2016/11/main" r:id="rId7"/>
              </a:ext>
            </a:extLst>
          </a:blip>
          <a:srcRect l="12213" t="13298" r="22326" b="19627"/>
          <a:stretch/>
        </p:blipFill>
        <p:spPr>
          <a:xfrm>
            <a:off x="9933709" y="5304931"/>
            <a:ext cx="2130136" cy="1469941"/>
          </a:xfrm>
          <a:prstGeom prst="rect">
            <a:avLst/>
          </a:prstGeom>
        </p:spPr>
      </p:pic>
      <p:sp>
        <p:nvSpPr>
          <p:cNvPr id="15" name="CuadroTexto 14">
            <a:extLst>
              <a:ext uri="{FF2B5EF4-FFF2-40B4-BE49-F238E27FC236}">
                <a16:creationId xmlns:a16="http://schemas.microsoft.com/office/drawing/2014/main" id="{ABFB15B8-7334-269E-2AB0-BA03E8A2B2F5}"/>
              </a:ext>
            </a:extLst>
          </p:cNvPr>
          <p:cNvSpPr txBox="1"/>
          <p:nvPr/>
        </p:nvSpPr>
        <p:spPr>
          <a:xfrm>
            <a:off x="9310253" y="7148722"/>
            <a:ext cx="2753591" cy="369332"/>
          </a:xfrm>
          <a:prstGeom prst="rect">
            <a:avLst/>
          </a:prstGeom>
          <a:noFill/>
        </p:spPr>
        <p:txBody>
          <a:bodyPr wrap="square" rtlCol="0">
            <a:spAutoFit/>
          </a:bodyPr>
          <a:lstStyle/>
          <a:p>
            <a:r>
              <a:rPr lang="es-PA" sz="900" dirty="0">
                <a:hlinkClick r:id="rId7" tooltip="https://fanaticosdelhardware.com/el-ventilador-de-radiador-de-alta-presion-estatica-toughfan-12-ya-esta-disponible/"/>
              </a:rPr>
              <a:t>Esta foto</a:t>
            </a:r>
            <a:r>
              <a:rPr lang="es-PA" sz="900" dirty="0"/>
              <a:t> de Autor desconocido está bajo licencia </a:t>
            </a:r>
            <a:r>
              <a:rPr lang="es-PA" sz="900" dirty="0">
                <a:hlinkClick r:id="rId8" tooltip="https://creativecommons.org/licenses/by-nc-nd/3.0/"/>
              </a:rPr>
              <a:t>CC BY-NC-ND</a:t>
            </a:r>
            <a:endParaRPr lang="es-PA" sz="900" dirty="0"/>
          </a:p>
        </p:txBody>
      </p:sp>
      <p:sp>
        <p:nvSpPr>
          <p:cNvPr id="6" name="Marcador de contenido 5">
            <a:extLst>
              <a:ext uri="{FF2B5EF4-FFF2-40B4-BE49-F238E27FC236}">
                <a16:creationId xmlns:a16="http://schemas.microsoft.com/office/drawing/2014/main" id="{9E6FC13E-18BD-4309-6E98-C0B670465537}"/>
              </a:ext>
            </a:extLst>
          </p:cNvPr>
          <p:cNvSpPr>
            <a:spLocks noGrp="1"/>
          </p:cNvSpPr>
          <p:nvPr>
            <p:ph sz="half" idx="2"/>
          </p:nvPr>
        </p:nvSpPr>
        <p:spPr>
          <a:xfrm>
            <a:off x="6176236" y="2228003"/>
            <a:ext cx="5861173" cy="3674033"/>
          </a:xfrm>
        </p:spPr>
        <p:txBody>
          <a:bodyPr>
            <a:normAutofit fontScale="92500" lnSpcReduction="10000"/>
          </a:bodyPr>
          <a:lstStyle/>
          <a:p>
            <a:r>
              <a:rPr lang="es-ES" sz="2400" dirty="0">
                <a:latin typeface="Amasis MT Pro Light" panose="02040304050005020304" pitchFamily="18" charset="0"/>
              </a:rPr>
              <a:t>El microprocesador, su sigla es CPU (Unidad central de procesamiento). </a:t>
            </a:r>
          </a:p>
          <a:p>
            <a:r>
              <a:rPr lang="es-ES" sz="2400" dirty="0">
                <a:latin typeface="Amasis MT Pro Light" panose="02040304050005020304" pitchFamily="18" charset="0"/>
              </a:rPr>
              <a:t>Ejecuta instrucciones como números binarios, también realizan cálculos, comparaciones.</a:t>
            </a:r>
          </a:p>
          <a:p>
            <a:r>
              <a:rPr lang="es-ES" sz="2400" dirty="0">
                <a:latin typeface="Amasis MT Pro Light" panose="02040304050005020304" pitchFamily="18" charset="0"/>
              </a:rPr>
              <a:t>La CPU tiene distintas características depende del modelo que uno tenga. </a:t>
            </a:r>
          </a:p>
          <a:p>
            <a:r>
              <a:rPr lang="es-ES" sz="2400" dirty="0">
                <a:latin typeface="Amasis MT Pro Light" panose="02040304050005020304" pitchFamily="18" charset="0"/>
              </a:rPr>
              <a:t>Trabaja en una velocidad tan alta que se recalienta y siempre se encontrara debajo de un </a:t>
            </a:r>
            <a:r>
              <a:rPr lang="es-ES" sz="2400" b="1" u="sng" dirty="0">
                <a:latin typeface="Amasis MT Pro Light" panose="02040304050005020304" pitchFamily="18" charset="0"/>
              </a:rPr>
              <a:t>ventilador</a:t>
            </a:r>
            <a:r>
              <a:rPr lang="es-ES" sz="2400" dirty="0">
                <a:latin typeface="Amasis MT Pro Light" panose="02040304050005020304" pitchFamily="18" charset="0"/>
              </a:rPr>
              <a:t> que ayuda a evitar problemas en su funcionamiento.</a:t>
            </a:r>
          </a:p>
          <a:p>
            <a:endParaRPr lang="es-PA" dirty="0"/>
          </a:p>
        </p:txBody>
      </p:sp>
      <p:sp>
        <p:nvSpPr>
          <p:cNvPr id="5" name="CuadroTexto 4">
            <a:extLst>
              <a:ext uri="{FF2B5EF4-FFF2-40B4-BE49-F238E27FC236}">
                <a16:creationId xmlns:a16="http://schemas.microsoft.com/office/drawing/2014/main" id="{C8B52B89-1A8F-6C2C-8546-4C5B4C131325}"/>
              </a:ext>
            </a:extLst>
          </p:cNvPr>
          <p:cNvSpPr txBox="1"/>
          <p:nvPr/>
        </p:nvSpPr>
        <p:spPr>
          <a:xfrm>
            <a:off x="581192" y="2253133"/>
            <a:ext cx="5434573" cy="3323987"/>
          </a:xfrm>
          <a:prstGeom prst="rect">
            <a:avLst/>
          </a:prstGeom>
          <a:noFill/>
        </p:spPr>
        <p:txBody>
          <a:bodyPr wrap="square" rtlCol="0">
            <a:spAutoFit/>
          </a:bodyPr>
          <a:lstStyle/>
          <a:p>
            <a:r>
              <a:rPr lang="es-ES" sz="2400" dirty="0">
                <a:latin typeface="Amasis MT Pro Light" panose="020B0604020202020204" pitchFamily="18" charset="0"/>
                <a:cs typeface="Aldhabi" panose="01000000000000000000" pitchFamily="2" charset="-78"/>
              </a:rPr>
              <a:t>Un microprocesador es un componente lleva a cabo las instrucciones y tareas involucradas en el procesamiento informático y es el “motor” que se pone en curso cuando se inicia el equipo.</a:t>
            </a:r>
          </a:p>
          <a:p>
            <a:r>
              <a:rPr lang="es-ES" sz="2400" dirty="0">
                <a:latin typeface="Amasis MT Pro Light" panose="020B0604020202020204" pitchFamily="18" charset="0"/>
                <a:cs typeface="Aldhabi" panose="01000000000000000000" pitchFamily="2" charset="-78"/>
              </a:rPr>
              <a:t>Está compuesto por circuitos integrados que contienen miles de transistores, dependiendo de la potencia del equipo.</a:t>
            </a:r>
          </a:p>
          <a:p>
            <a:endParaRPr lang="es-PA" dirty="0"/>
          </a:p>
        </p:txBody>
      </p:sp>
    </p:spTree>
    <p:extLst>
      <p:ext uri="{BB962C8B-B14F-4D97-AF65-F5344CB8AC3E}">
        <p14:creationId xmlns:p14="http://schemas.microsoft.com/office/powerpoint/2010/main" val="4976075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ángulo 12">
            <a:extLst>
              <a:ext uri="{FF2B5EF4-FFF2-40B4-BE49-F238E27FC236}">
                <a16:creationId xmlns:a16="http://schemas.microsoft.com/office/drawing/2014/main" id="{4AE9D071-98CF-435C-BD2B-976514544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8" name="Marcador de contenido 4" descr="Números digitale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0"/>
            <a:ext cx="12191980" cy="6857990"/>
          </a:xfrm>
          <a:prstGeom prst="rect">
            <a:avLst/>
          </a:prstGeom>
        </p:spPr>
      </p:pic>
      <p:grpSp>
        <p:nvGrpSpPr>
          <p:cNvPr id="15" name="Grupo 14">
            <a:extLst>
              <a:ext uri="{FF2B5EF4-FFF2-40B4-BE49-F238E27FC236}">
                <a16:creationId xmlns:a16="http://schemas.microsoft.com/office/drawing/2014/main" id="{D619FC33-16ED-4246-9596-BEFEB55E4C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7200"/>
            <a:ext cx="7507083" cy="5935132"/>
            <a:chOff x="438067" y="457200"/>
            <a:chExt cx="7507083" cy="5935132"/>
          </a:xfrm>
        </p:grpSpPr>
        <p:sp>
          <p:nvSpPr>
            <p:cNvPr id="16" name="Rectángulo 15">
              <a:extLst>
                <a:ext uri="{FF2B5EF4-FFF2-40B4-BE49-F238E27FC236}">
                  <a16:creationId xmlns:a16="http://schemas.microsoft.com/office/drawing/2014/main" id="{2EEA80E1-F99F-4009-837F-2F72F8A5D5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ángulo 16">
              <a:extLst>
                <a:ext uri="{FF2B5EF4-FFF2-40B4-BE49-F238E27FC236}">
                  <a16:creationId xmlns:a16="http://schemas.microsoft.com/office/drawing/2014/main" id="{0230AF9A-4641-4BD8-9F95-9607CD304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ángulo 17">
              <a:extLst>
                <a:ext uri="{FF2B5EF4-FFF2-40B4-BE49-F238E27FC236}">
                  <a16:creationId xmlns:a16="http://schemas.microsoft.com/office/drawing/2014/main" id="{8703D4EC-9389-41B6-B88B-B6FDC8CD3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a:extLst>
              <a:ext uri="{FF2B5EF4-FFF2-40B4-BE49-F238E27FC236}">
                <a16:creationId xmlns:a16="http://schemas.microsoft.com/office/drawing/2014/main" id="{7F2616EE-270D-4F4C-BA1F-2708D387B800}"/>
              </a:ext>
            </a:extLst>
          </p:cNvPr>
          <p:cNvSpPr>
            <a:spLocks noGrp="1"/>
          </p:cNvSpPr>
          <p:nvPr>
            <p:ph type="title"/>
          </p:nvPr>
        </p:nvSpPr>
        <p:spPr>
          <a:xfrm>
            <a:off x="438068" y="709497"/>
            <a:ext cx="7354454" cy="881008"/>
          </a:xfrm>
          <a:effectLst>
            <a:innerShdw blurRad="114300">
              <a:prstClr val="black"/>
            </a:innerShdw>
          </a:effectLst>
        </p:spPr>
        <p:style>
          <a:lnRef idx="2">
            <a:schemeClr val="accent6"/>
          </a:lnRef>
          <a:fillRef idx="1">
            <a:schemeClr val="lt1"/>
          </a:fillRef>
          <a:effectRef idx="0">
            <a:schemeClr val="accent6"/>
          </a:effectRef>
          <a:fontRef idx="minor">
            <a:schemeClr val="dk1"/>
          </a:fontRef>
        </p:style>
        <p:txBody>
          <a:bodyPr rtlCol="0" anchor="ctr">
            <a:normAutofit fontScale="90000"/>
          </a:bodyPr>
          <a:lstStyle/>
          <a:p>
            <a:pPr algn="ctr" rtl="0"/>
            <a:r>
              <a:rPr lang="es-ES" sz="3600" b="1" cap="none"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masis MT Pro Black" panose="02040A04050005020304" pitchFamily="18" charset="0"/>
              </a:rPr>
              <a:t>Memoria</a:t>
            </a:r>
            <a:r>
              <a:rPr lang="es-ES" sz="3200" b="1" cap="none"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masis MT Pro Black" panose="02040A04050005020304" pitchFamily="18" charset="0"/>
              </a:rPr>
              <a:t> </a:t>
            </a:r>
            <a:r>
              <a:rPr lang="es-ES" sz="3600" b="1" cap="none"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masis MT Pro Black" panose="02040A04050005020304" pitchFamily="18" charset="0"/>
              </a:rPr>
              <a:t>RAM  </a:t>
            </a:r>
            <a:br>
              <a:rPr lang="es-ES" b="1" cap="none"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masis MT Pro Black" panose="02040A04050005020304" pitchFamily="18" charset="0"/>
              </a:rPr>
            </a:br>
            <a:r>
              <a:rPr lang="es-ES" b="1" cap="none"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masis MT Pro Black" panose="02040A04050005020304" pitchFamily="18" charset="0"/>
              </a:rPr>
              <a:t>(Memoria De Acceso Aleatorio) </a:t>
            </a:r>
          </a:p>
        </p:txBody>
      </p:sp>
      <p:graphicFrame>
        <p:nvGraphicFramePr>
          <p:cNvPr id="6" name="Marcador de contenido 5" descr="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3198007851"/>
              </p:ext>
            </p:extLst>
          </p:nvPr>
        </p:nvGraphicFramePr>
        <p:xfrm>
          <a:off x="438067" y="1375833"/>
          <a:ext cx="7354454" cy="42587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Imagen que contiene electrónica, circuito&#10;&#10;Descripción generada automáticamente">
            <a:extLst>
              <a:ext uri="{FF2B5EF4-FFF2-40B4-BE49-F238E27FC236}">
                <a16:creationId xmlns:a16="http://schemas.microsoft.com/office/drawing/2014/main" id="{BD1A8432-F8EA-822C-EB5A-E977B2AA0F8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7653" b="99150" l="894" r="98034">
                        <a14:foregroundMark x1="47185" y1="21088" x2="35836" y2="16156"/>
                        <a14:foregroundMark x1="35836" y1="16156" x2="3307" y2="19728"/>
                        <a14:foregroundMark x1="3307" y1="19728" x2="1162" y2="38435"/>
                        <a14:foregroundMark x1="1162" y1="38435" x2="6702" y2="53231"/>
                        <a14:foregroundMark x1="6702" y1="53231" x2="8490" y2="33333"/>
                        <a14:foregroundMark x1="8490" y1="33333" x2="44415" y2="25000"/>
                        <a14:foregroundMark x1="44415" y1="25000" x2="10009" y2="22619"/>
                        <a14:foregroundMark x1="10009" y1="22619" x2="31993" y2="20238"/>
                        <a14:foregroundMark x1="31993" y1="20238" x2="44147" y2="20238"/>
                        <a14:foregroundMark x1="44147" y1="20238" x2="29669" y2="19728"/>
                        <a14:foregroundMark x1="29669" y1="19728" x2="50223" y2="20408"/>
                        <a14:foregroundMark x1="50223" y1="20408" x2="34495" y2="18537"/>
                        <a14:foregroundMark x1="34495" y1="18537" x2="48615" y2="23469"/>
                        <a14:foregroundMark x1="48615" y1="23469" x2="20643" y2="24320"/>
                        <a14:foregroundMark x1="20643" y1="24320" x2="36014" y2="25170"/>
                        <a14:foregroundMark x1="36014" y1="25170" x2="18856" y2="21259"/>
                        <a14:foregroundMark x1="18856" y1="21259" x2="5541" y2="35884"/>
                        <a14:foregroundMark x1="5541" y1="35884" x2="3128" y2="52551"/>
                        <a14:foregroundMark x1="3128" y1="52551" x2="9473" y2="45408"/>
                        <a14:foregroundMark x1="40840" y1="18707" x2="11349" y2="17857"/>
                        <a14:foregroundMark x1="11349" y1="17857" x2="49508" y2="17857"/>
                        <a14:foregroundMark x1="894" y1="44048" x2="1609" y2="44558"/>
                        <a14:foregroundMark x1="42895" y1="17007" x2="39589" y2="16497"/>
                        <a14:foregroundMark x1="39589" y1="15476" x2="51832" y2="17177"/>
                        <a14:foregroundMark x1="51832" y1="17177" x2="52815" y2="17007"/>
                        <a14:foregroundMark x1="7149" y1="17347" x2="22252" y2="18707"/>
                        <a14:foregroundMark x1="22252" y1="18707" x2="48972" y2="15986"/>
                        <a14:foregroundMark x1="48972" y1="15986" x2="21358" y2="16156"/>
                        <a14:foregroundMark x1="21358" y1="16156" x2="34763" y2="17007"/>
                        <a14:foregroundMark x1="34763" y1="17007" x2="26005" y2="15986"/>
                        <a14:foregroundMark x1="63986" y1="10034" x2="87936" y2="13265"/>
                        <a14:foregroundMark x1="87936" y1="13265" x2="90795" y2="32993"/>
                        <a14:foregroundMark x1="90795" y1="32993" x2="99643" y2="44558"/>
                        <a14:foregroundMark x1="99643" y1="44558" x2="99017" y2="8163"/>
                        <a14:foregroundMark x1="99017" y1="8163" x2="84093" y2="3061"/>
                        <a14:foregroundMark x1="84093" y1="3061" x2="99017" y2="2211"/>
                        <a14:foregroundMark x1="99017" y1="2211" x2="79357" y2="1361"/>
                        <a14:foregroundMark x1="79357" y1="1361" x2="63628" y2="8673"/>
                        <a14:foregroundMark x1="63628" y1="8673" x2="75603" y2="3231"/>
                        <a14:foregroundMark x1="75603" y1="3231" x2="95532" y2="5952"/>
                        <a14:foregroundMark x1="95532" y1="5952" x2="98213" y2="43537"/>
                        <a14:foregroundMark x1="98213" y1="43537" x2="89723" y2="30102"/>
                        <a14:foregroundMark x1="89723" y1="30102" x2="95085" y2="44218"/>
                        <a14:foregroundMark x1="95085" y1="44218" x2="97676" y2="23299"/>
                        <a14:foregroundMark x1="97676" y1="23299" x2="92404" y2="38435"/>
                        <a14:foregroundMark x1="92404" y1="38435" x2="96604" y2="22449"/>
                        <a14:foregroundMark x1="96604" y1="22449" x2="93119" y2="7313"/>
                        <a14:foregroundMark x1="93119" y1="7313" x2="80786" y2="5782"/>
                        <a14:foregroundMark x1="80786" y1="5782" x2="96247" y2="3571"/>
                        <a14:foregroundMark x1="96247" y1="3571" x2="64969" y2="7653"/>
                        <a14:foregroundMark x1="64969" y1="7653" x2="79088" y2="10884"/>
                        <a14:foregroundMark x1="79088" y1="10884" x2="92136" y2="7313"/>
                        <a14:foregroundMark x1="92136" y1="7313" x2="91510" y2="26701"/>
                        <a14:foregroundMark x1="91510" y1="26701" x2="97319" y2="6293"/>
                        <a14:foregroundMark x1="97319" y1="6293" x2="80161" y2="12245"/>
                        <a14:foregroundMark x1="80161" y1="12245" x2="98034" y2="7823"/>
                        <a14:foregroundMark x1="98034" y1="7823" x2="93387" y2="7823"/>
                        <a14:foregroundMark x1="44147" y1="44048" x2="29580" y2="50170"/>
                        <a14:foregroundMark x1="29580" y1="50170" x2="11260" y2="70238"/>
                        <a14:foregroundMark x1="11260" y1="70238" x2="48436" y2="30442"/>
                        <a14:foregroundMark x1="48436" y1="30442" x2="23503" y2="54762"/>
                        <a14:foregroundMark x1="23503" y1="54762" x2="42895" y2="51190"/>
                        <a14:foregroundMark x1="42895" y1="51190" x2="28686" y2="54932"/>
                        <a14:foregroundMark x1="28686" y1="54932" x2="43164" y2="49490"/>
                        <a14:foregroundMark x1="43164" y1="49490" x2="19571" y2="60374"/>
                        <a14:foregroundMark x1="19571" y1="60374" x2="44683" y2="43707"/>
                        <a14:foregroundMark x1="44683" y1="43707" x2="18588" y2="66667"/>
                        <a14:foregroundMark x1="18588" y1="66667" x2="39857" y2="57313"/>
                        <a14:foregroundMark x1="39857" y1="57313" x2="47989" y2="44728"/>
                        <a14:foregroundMark x1="47989" y1="44728" x2="34316" y2="57483"/>
                        <a14:foregroundMark x1="34316" y1="57483" x2="21895" y2="61735"/>
                        <a14:foregroundMark x1="21895" y1="61735" x2="12154" y2="71429"/>
                        <a14:foregroundMark x1="12154" y1="71429" x2="17784" y2="75680"/>
                        <a14:foregroundMark x1="6166" y1="91837" x2="26452" y2="91837"/>
                        <a14:foregroundMark x1="26452" y1="91837" x2="8847" y2="92687"/>
                        <a14:foregroundMark x1="8847" y1="92687" x2="28954" y2="89116"/>
                        <a14:foregroundMark x1="28954" y1="89116" x2="14745" y2="97959"/>
                        <a14:foregroundMark x1="14745" y1="97959" x2="29937" y2="95918"/>
                        <a14:foregroundMark x1="29937" y1="95918" x2="16265" y2="95408"/>
                        <a14:foregroundMark x1="16265" y1="95408" x2="29580" y2="94388"/>
                        <a14:foregroundMark x1="29580" y1="94388" x2="15460" y2="99150"/>
                      </a14:backgroundRemoval>
                    </a14:imgEffect>
                  </a14:imgLayer>
                </a14:imgProps>
              </a:ext>
              <a:ext uri="{837473B0-CC2E-450A-ABE3-18F120FF3D39}">
                <a1611:picAttrSrcUrl xmlns:a1611="http://schemas.microsoft.com/office/drawing/2016/11/main" r:id="rId11"/>
              </a:ext>
            </a:extLst>
          </a:blip>
          <a:stretch>
            <a:fillRect/>
          </a:stretch>
        </p:blipFill>
        <p:spPr>
          <a:xfrm rot="1327733">
            <a:off x="8668178" y="4956444"/>
            <a:ext cx="2926576" cy="2103509"/>
          </a:xfrm>
          <a:prstGeom prst="rect">
            <a:avLst/>
          </a:prstGeom>
        </p:spPr>
      </p:pic>
      <p:sp>
        <p:nvSpPr>
          <p:cNvPr id="7" name="CuadroTexto 6">
            <a:extLst>
              <a:ext uri="{FF2B5EF4-FFF2-40B4-BE49-F238E27FC236}">
                <a16:creationId xmlns:a16="http://schemas.microsoft.com/office/drawing/2014/main" id="{E1908BD7-ED8F-CA11-9F33-A343858046CD}"/>
              </a:ext>
            </a:extLst>
          </p:cNvPr>
          <p:cNvSpPr txBox="1"/>
          <p:nvPr/>
        </p:nvSpPr>
        <p:spPr>
          <a:xfrm>
            <a:off x="7969440" y="675698"/>
            <a:ext cx="4097869" cy="3046988"/>
          </a:xfrm>
          <a:prstGeom prst="rect">
            <a:avLst/>
          </a:prstGeom>
          <a:solidFill>
            <a:schemeClr val="lt1">
              <a:alpha val="68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s-ES" sz="2400" b="1" dirty="0">
                <a:solidFill>
                  <a:schemeClr val="tx1"/>
                </a:solidFill>
              </a:rPr>
              <a:t>RAM (Memoria de acceso aleatorio). Su forma más común es una PCB en forma de tableta rectangular, en la que se colocan varios chips que contienen una cierta cantidad de RAM.</a:t>
            </a:r>
          </a:p>
        </p:txBody>
      </p:sp>
    </p:spTree>
    <p:extLst>
      <p:ext uri="{BB962C8B-B14F-4D97-AF65-F5344CB8AC3E}">
        <p14:creationId xmlns:p14="http://schemas.microsoft.com/office/powerpoint/2010/main" val="4209322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39000" b="-39000"/>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6EBFA16-5483-3874-4025-8A71A4B2172C}"/>
              </a:ext>
            </a:extLst>
          </p:cNvPr>
          <p:cNvSpPr/>
          <p:nvPr/>
        </p:nvSpPr>
        <p:spPr>
          <a:xfrm>
            <a:off x="2320122" y="309364"/>
            <a:ext cx="6720494" cy="923330"/>
          </a:xfrm>
          <a:prstGeom prst="rect">
            <a:avLst/>
          </a:prstGeom>
          <a:ln/>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TARJETA GRÁFICA</a:t>
            </a:r>
          </a:p>
        </p:txBody>
      </p:sp>
      <p:sp>
        <p:nvSpPr>
          <p:cNvPr id="8" name="CuadroTexto 7">
            <a:extLst>
              <a:ext uri="{FF2B5EF4-FFF2-40B4-BE49-F238E27FC236}">
                <a16:creationId xmlns:a16="http://schemas.microsoft.com/office/drawing/2014/main" id="{39A9528D-B0A5-7A2F-1578-05108068B2D6}"/>
              </a:ext>
            </a:extLst>
          </p:cNvPr>
          <p:cNvSpPr txBox="1"/>
          <p:nvPr/>
        </p:nvSpPr>
        <p:spPr>
          <a:xfrm>
            <a:off x="292084" y="1528024"/>
            <a:ext cx="11695513" cy="1200329"/>
          </a:xfrm>
          <a:prstGeom prst="rect">
            <a:avLst/>
          </a:prstGeom>
          <a:solidFill>
            <a:schemeClr val="lt1">
              <a:alpha val="54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400" dirty="0">
                <a:latin typeface="Amasis MT Pro Medium" panose="02040604050005020304" pitchFamily="18" charset="0"/>
              </a:rPr>
              <a:t>Una tarjeta gráfica o tarjeta video, es un componente electrónico integrado en la placa base de la computadora y también se puede instalar después para aumentar el rendimiento de la computadora.</a:t>
            </a:r>
          </a:p>
        </p:txBody>
      </p:sp>
      <p:pic>
        <p:nvPicPr>
          <p:cNvPr id="2" name="Imagen 1">
            <a:extLst>
              <a:ext uri="{FF2B5EF4-FFF2-40B4-BE49-F238E27FC236}">
                <a16:creationId xmlns:a16="http://schemas.microsoft.com/office/drawing/2014/main" id="{EAA41864-EB9B-71F2-F135-DF470889E979}"/>
              </a:ext>
            </a:extLst>
          </p:cNvPr>
          <p:cNvPicPr>
            <a:picLocks noChangeAspect="1"/>
          </p:cNvPicPr>
          <p:nvPr/>
        </p:nvPicPr>
        <p:blipFill rotWithShape="1">
          <a:blip r:embed="rId3"/>
          <a:srcRect r="59613"/>
          <a:stretch/>
        </p:blipFill>
        <p:spPr>
          <a:xfrm>
            <a:off x="508170" y="3069978"/>
            <a:ext cx="4383404" cy="3010313"/>
          </a:xfrm>
          <a:prstGeom prst="rect">
            <a:avLst/>
          </a:prstGeom>
        </p:spPr>
      </p:pic>
      <p:pic>
        <p:nvPicPr>
          <p:cNvPr id="3" name="Imagen 2">
            <a:extLst>
              <a:ext uri="{FF2B5EF4-FFF2-40B4-BE49-F238E27FC236}">
                <a16:creationId xmlns:a16="http://schemas.microsoft.com/office/drawing/2014/main" id="{B4D69E51-6BF8-D376-78FD-F39469B6DBC4}"/>
              </a:ext>
            </a:extLst>
          </p:cNvPr>
          <p:cNvPicPr>
            <a:picLocks noChangeAspect="1"/>
          </p:cNvPicPr>
          <p:nvPr/>
        </p:nvPicPr>
        <p:blipFill>
          <a:blip r:embed="rId4"/>
          <a:stretch>
            <a:fillRect/>
          </a:stretch>
        </p:blipFill>
        <p:spPr>
          <a:xfrm>
            <a:off x="6952924" y="3069978"/>
            <a:ext cx="4560203" cy="1694835"/>
          </a:xfrm>
          <a:prstGeom prst="rect">
            <a:avLst/>
          </a:prstGeom>
        </p:spPr>
      </p:pic>
      <p:pic>
        <p:nvPicPr>
          <p:cNvPr id="4" name="Imagen 3">
            <a:extLst>
              <a:ext uri="{FF2B5EF4-FFF2-40B4-BE49-F238E27FC236}">
                <a16:creationId xmlns:a16="http://schemas.microsoft.com/office/drawing/2014/main" id="{847CBDE1-CC52-E990-1236-3F66516D13D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109" b="88601" l="1391" r="99166">
                        <a14:foregroundMark x1="139" y1="8808" x2="1947" y2="67358"/>
                        <a14:foregroundMark x1="11891" y1="63685" x2="34214" y2="55440"/>
                        <a14:foregroundMark x1="1947" y1="67358" x2="2866" y2="67018"/>
                        <a14:foregroundMark x1="34214" y1="55440" x2="47010" y2="61140"/>
                        <a14:foregroundMark x1="47010" y1="61140" x2="72344" y2="90760"/>
                        <a14:foregroundMark x1="73157" y1="91710" x2="87900" y2="94819"/>
                        <a14:foregroundMark x1="7665" y1="64348" x2="1947" y2="62176"/>
                        <a14:foregroundMark x1="87900" y1="94819" x2="56027" y2="82714"/>
                        <a14:foregroundMark x1="1947" y1="62176" x2="22949" y2="62176"/>
                        <a14:foregroundMark x1="22949" y1="62176" x2="49096" y2="70466"/>
                        <a14:foregroundMark x1="64954" y1="87116" x2="92350" y2="94301"/>
                        <a14:foregroundMark x1="92350" y1="94301" x2="98053" y2="48187"/>
                        <a14:foregroundMark x1="98053" y1="48187" x2="87204" y2="32124"/>
                        <a14:foregroundMark x1="87204" y1="32124" x2="73296" y2="31088"/>
                        <a14:foregroundMark x1="73296" y1="31088" x2="90403" y2="28497"/>
                        <a14:foregroundMark x1="90403" y1="28497" x2="1391" y2="3109"/>
                        <a14:foregroundMark x1="82337" y1="65803" x2="99166" y2="74611"/>
                        <a14:foregroundMark x1="99166" y1="74611" x2="82893" y2="88083"/>
                        <a14:foregroundMark x1="82893" y1="88083" x2="82893" y2="88083"/>
                        <a14:foregroundMark x1="97775" y1="88083" x2="97775" y2="66839"/>
                        <a14:foregroundMark x1="17524" y1="36269" x2="37691" y2="38342"/>
                        <a14:foregroundMark x1="18776" y1="41969" x2="21975" y2="36269"/>
                        <a14:foregroundMark x1="19054" y1="40933" x2="20306" y2="29016"/>
                        <a14:backgroundMark x1="1947" y1="72539" x2="15160" y2="70466"/>
                        <a14:backgroundMark x1="15160" y1="70466" x2="71905" y2="98446"/>
                        <a14:backgroundMark x1="71905" y1="98446" x2="5146" y2="90155"/>
                      </a14:backgroundRemoval>
                    </a14:imgEffect>
                  </a14:imgLayer>
                </a14:imgProps>
              </a:ext>
            </a:extLst>
          </a:blip>
          <a:stretch>
            <a:fillRect/>
          </a:stretch>
        </p:blipFill>
        <p:spPr>
          <a:xfrm>
            <a:off x="6952924" y="4575135"/>
            <a:ext cx="4383404" cy="1176630"/>
          </a:xfrm>
          <a:prstGeom prst="rect">
            <a:avLst/>
          </a:prstGeom>
        </p:spPr>
      </p:pic>
      <p:sp>
        <p:nvSpPr>
          <p:cNvPr id="6" name="CuadroTexto 5">
            <a:extLst>
              <a:ext uri="{FF2B5EF4-FFF2-40B4-BE49-F238E27FC236}">
                <a16:creationId xmlns:a16="http://schemas.microsoft.com/office/drawing/2014/main" id="{D1DB6BDF-3AD7-2F47-AEFD-42093281BAD2}"/>
              </a:ext>
            </a:extLst>
          </p:cNvPr>
          <p:cNvSpPr txBox="1"/>
          <p:nvPr/>
        </p:nvSpPr>
        <p:spPr>
          <a:xfrm>
            <a:off x="292084" y="6139878"/>
            <a:ext cx="5957455" cy="400110"/>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r>
              <a:rPr lang="es-ES" sz="2000" b="1" dirty="0"/>
              <a:t>Procesa la información de video del ordenador. </a:t>
            </a:r>
          </a:p>
        </p:txBody>
      </p:sp>
      <p:sp>
        <p:nvSpPr>
          <p:cNvPr id="10" name="CuadroTexto 9">
            <a:extLst>
              <a:ext uri="{FF2B5EF4-FFF2-40B4-BE49-F238E27FC236}">
                <a16:creationId xmlns:a16="http://schemas.microsoft.com/office/drawing/2014/main" id="{20A3F2C7-96B4-46DC-AFD2-FF15B4E86A6D}"/>
              </a:ext>
            </a:extLst>
          </p:cNvPr>
          <p:cNvSpPr txBox="1"/>
          <p:nvPr/>
        </p:nvSpPr>
        <p:spPr>
          <a:xfrm>
            <a:off x="6540482" y="5751765"/>
            <a:ext cx="5447115" cy="923330"/>
          </a:xfrm>
          <a:prstGeom prst="rect">
            <a:avLst/>
          </a:prstGeom>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s-ES" b="1" dirty="0"/>
              <a:t>Quiere decir que las imágenes que aparezcan en la computadora son realizadas por este componente. </a:t>
            </a:r>
          </a:p>
        </p:txBody>
      </p:sp>
    </p:spTree>
    <p:extLst>
      <p:ext uri="{BB962C8B-B14F-4D97-AF65-F5344CB8AC3E}">
        <p14:creationId xmlns:p14="http://schemas.microsoft.com/office/powerpoint/2010/main" val="258270410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4C8694-7141-A2C3-E63E-7C34AD5478F6}"/>
              </a:ext>
            </a:extLst>
          </p:cNvPr>
          <p:cNvSpPr>
            <a:spLocks noGrp="1"/>
          </p:cNvSpPr>
          <p:nvPr>
            <p:ph type="title"/>
          </p:nvPr>
        </p:nvSpPr>
        <p:spPr>
          <a:xfrm>
            <a:off x="581192" y="5262296"/>
            <a:ext cx="4115499" cy="851566"/>
          </a:xfrm>
        </p:spPr>
        <p:txBody>
          <a:bodyPr anchor="ctr">
            <a:normAutofit/>
          </a:bodyPr>
          <a:lstStyle/>
          <a:p>
            <a:r>
              <a:rPr lang="es-ES" b="1" dirty="0">
                <a:solidFill>
                  <a:schemeClr val="bg2"/>
                </a:solidFill>
              </a:rPr>
              <a:t>Tarjeta de red </a:t>
            </a:r>
            <a:endParaRPr lang="es-PA" b="1" dirty="0">
              <a:solidFill>
                <a:schemeClr val="bg2"/>
              </a:solidFill>
            </a:endParaRPr>
          </a:p>
        </p:txBody>
      </p:sp>
      <p:pic>
        <p:nvPicPr>
          <p:cNvPr id="8" name="Picture 7">
            <a:extLst>
              <a:ext uri="{FF2B5EF4-FFF2-40B4-BE49-F238E27FC236}">
                <a16:creationId xmlns:a16="http://schemas.microsoft.com/office/drawing/2014/main" id="{33D717C8-ED87-E1D5-17E9-065B53549045}"/>
              </a:ext>
            </a:extLst>
          </p:cNvPr>
          <p:cNvPicPr>
            <a:picLocks noChangeAspect="1"/>
          </p:cNvPicPr>
          <p:nvPr/>
        </p:nvPicPr>
        <p:blipFill rotWithShape="1">
          <a:blip r:embed="rId2"/>
          <a:srcRect t="22623" b="17321"/>
          <a:stretch/>
        </p:blipFill>
        <p:spPr>
          <a:xfrm>
            <a:off x="447816" y="601200"/>
            <a:ext cx="11292840" cy="4204800"/>
          </a:xfrm>
          <a:prstGeom prst="rect">
            <a:avLst/>
          </a:prstGeom>
          <a:noFill/>
        </p:spPr>
      </p:pic>
      <p:pic>
        <p:nvPicPr>
          <p:cNvPr id="9" name="Imagen 8" descr="Un circuito electrónico&#10;&#10;Descripción generada automáticamente con confianza media">
            <a:extLst>
              <a:ext uri="{FF2B5EF4-FFF2-40B4-BE49-F238E27FC236}">
                <a16:creationId xmlns:a16="http://schemas.microsoft.com/office/drawing/2014/main" id="{7CB405A6-9E3A-A787-2CA7-EB3F13710D2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98" b="94198" l="9318" r="90000">
                        <a14:foregroundMark x1="58409" y1="86348" x2="70909" y2="94539"/>
                        <a14:foregroundMark x1="70909" y1="94539" x2="68636" y2="84642"/>
                        <a14:foregroundMark x1="10000" y1="51877" x2="13864" y2="58020"/>
                        <a14:foregroundMark x1="12045" y1="58362" x2="15455" y2="55290"/>
                        <a14:foregroundMark x1="13864" y1="59386" x2="10000" y2="55290"/>
                        <a14:foregroundMark x1="54318" y1="10580" x2="52955" y2="10580"/>
                        <a14:foregroundMark x1="10455" y1="60410" x2="9318" y2="51536"/>
                      </a14:backgroundRemoval>
                    </a14:imgEffect>
                  </a14:imgLayer>
                </a14:imgProps>
              </a:ext>
              <a:ext uri="{837473B0-CC2E-450A-ABE3-18F120FF3D39}">
                <a1611:picAttrSrcUrl xmlns:a1611="http://schemas.microsoft.com/office/drawing/2016/11/main" r:id="rId5"/>
              </a:ext>
            </a:extLst>
          </a:blip>
          <a:stretch>
            <a:fillRect/>
          </a:stretch>
        </p:blipFill>
        <p:spPr>
          <a:xfrm>
            <a:off x="823296" y="1205414"/>
            <a:ext cx="3782991" cy="2519128"/>
          </a:xfrm>
          <a:prstGeom prst="rect">
            <a:avLst/>
          </a:prstGeom>
        </p:spPr>
      </p:pic>
      <p:pic>
        <p:nvPicPr>
          <p:cNvPr id="13" name="Imagen 12" descr="Imagen que contiene tabla, computer, computadora, remoto&#10;&#10;Descripción generada automáticamente">
            <a:extLst>
              <a:ext uri="{FF2B5EF4-FFF2-40B4-BE49-F238E27FC236}">
                <a16:creationId xmlns:a16="http://schemas.microsoft.com/office/drawing/2014/main" id="{59406DCF-2E9F-0343-6F17-75DD409875A3}"/>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913845" y="1205414"/>
            <a:ext cx="4571429" cy="2571429"/>
          </a:xfrm>
          <a:prstGeom prst="rect">
            <a:avLst/>
          </a:prstGeom>
        </p:spPr>
      </p:pic>
      <p:sp>
        <p:nvSpPr>
          <p:cNvPr id="10" name="Marcador de texto 9">
            <a:extLst>
              <a:ext uri="{FF2B5EF4-FFF2-40B4-BE49-F238E27FC236}">
                <a16:creationId xmlns:a16="http://schemas.microsoft.com/office/drawing/2014/main" id="{FD03F1BC-0928-205F-B66F-711792F41C1D}"/>
              </a:ext>
            </a:extLst>
          </p:cNvPr>
          <p:cNvSpPr>
            <a:spLocks noGrp="1"/>
          </p:cNvSpPr>
          <p:nvPr>
            <p:ph type="body" sz="half" idx="2"/>
          </p:nvPr>
        </p:nvSpPr>
        <p:spPr>
          <a:xfrm>
            <a:off x="3103419" y="5262296"/>
            <a:ext cx="8507392" cy="1207777"/>
          </a:xfrm>
        </p:spPr>
        <p:txBody>
          <a:bodyPr>
            <a:normAutofit/>
          </a:bodyPr>
          <a:lstStyle/>
          <a:p>
            <a:r>
              <a:rPr lang="es-ES" sz="2400" dirty="0"/>
              <a:t>Actúa como un dispositivo periférico que se comunica con dispositivos conectados a la computadora, prepara y envía datos de red y los controla.</a:t>
            </a:r>
            <a:endParaRPr lang="es-PA" sz="2400" dirty="0"/>
          </a:p>
        </p:txBody>
      </p:sp>
    </p:spTree>
    <p:extLst>
      <p:ext uri="{BB962C8B-B14F-4D97-AF65-F5344CB8AC3E}">
        <p14:creationId xmlns:p14="http://schemas.microsoft.com/office/powerpoint/2010/main" val="384891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ppt_w</p:attrName>
                                        </p:attrNameLst>
                                      </p:cBhvr>
                                      <p:tavLst>
                                        <p:tav tm="0" fmla="#ppt_w*sin(2.5*pi*$)">
                                          <p:val>
                                            <p:fltVal val="0"/>
                                          </p:val>
                                        </p:tav>
                                        <p:tav tm="100000">
                                          <p:val>
                                            <p:fltVal val="1"/>
                                          </p:val>
                                        </p:tav>
                                      </p:tavLst>
                                    </p:anim>
                                    <p:anim calcmode="lin" valueType="num">
                                      <p:cBhvr>
                                        <p:cTn id="14"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59B9BA0-5786-E06F-8412-905D139C3412}"/>
              </a:ext>
            </a:extLst>
          </p:cNvPr>
          <p:cNvSpPr txBox="1"/>
          <p:nvPr/>
        </p:nvSpPr>
        <p:spPr>
          <a:xfrm>
            <a:off x="1509612" y="2345203"/>
            <a:ext cx="9172774" cy="36933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r>
              <a:rPr lang="es-PA" dirty="0"/>
              <a:t>https://www.profesionalreview.com/2018/02/28/que-es-para-que-sirve-microprocesador/</a:t>
            </a:r>
          </a:p>
        </p:txBody>
      </p:sp>
      <p:sp>
        <p:nvSpPr>
          <p:cNvPr id="3" name="CuadroTexto 2">
            <a:extLst>
              <a:ext uri="{FF2B5EF4-FFF2-40B4-BE49-F238E27FC236}">
                <a16:creationId xmlns:a16="http://schemas.microsoft.com/office/drawing/2014/main" id="{7B95A8AE-D414-0FFD-4D25-046AC015B6AE}"/>
              </a:ext>
            </a:extLst>
          </p:cNvPr>
          <p:cNvSpPr txBox="1"/>
          <p:nvPr/>
        </p:nvSpPr>
        <p:spPr>
          <a:xfrm>
            <a:off x="1509613" y="3087911"/>
            <a:ext cx="9172774" cy="369332"/>
          </a:xfrm>
          <a:prstGeom prst="rect">
            <a:avLst/>
          </a:prstGeom>
          <a:ln>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s-PA" b="1" dirty="0">
                <a:ln w="22225">
                  <a:solidFill>
                    <a:schemeClr val="accent2"/>
                  </a:solidFill>
                  <a:prstDash val="solid"/>
                </a:ln>
                <a:solidFill>
                  <a:schemeClr val="accent2">
                    <a:lumMod val="40000"/>
                    <a:lumOff val="60000"/>
                  </a:schemeClr>
                </a:solidFill>
              </a:rPr>
              <a:t>https://www.freepik.es/</a:t>
            </a:r>
          </a:p>
        </p:txBody>
      </p:sp>
      <p:sp>
        <p:nvSpPr>
          <p:cNvPr id="6" name="CuadroTexto 5">
            <a:extLst>
              <a:ext uri="{FF2B5EF4-FFF2-40B4-BE49-F238E27FC236}">
                <a16:creationId xmlns:a16="http://schemas.microsoft.com/office/drawing/2014/main" id="{D2C083C1-89D6-DDB9-FA0D-540231B2B840}"/>
              </a:ext>
            </a:extLst>
          </p:cNvPr>
          <p:cNvSpPr txBox="1"/>
          <p:nvPr/>
        </p:nvSpPr>
        <p:spPr>
          <a:xfrm>
            <a:off x="1509612" y="3892710"/>
            <a:ext cx="9172774" cy="369332"/>
          </a:xfrm>
          <a:prstGeom prst="rect">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s-PA" b="1" dirty="0">
                <a:ln/>
                <a:solidFill>
                  <a:schemeClr val="accent3"/>
                </a:solidFill>
              </a:rPr>
              <a:t>https://www.kingston.com/es/memory/desktop-laptop/memory-assessor</a:t>
            </a:r>
          </a:p>
        </p:txBody>
      </p:sp>
      <p:sp>
        <p:nvSpPr>
          <p:cNvPr id="4" name="CuadroTexto 3">
            <a:extLst>
              <a:ext uri="{FF2B5EF4-FFF2-40B4-BE49-F238E27FC236}">
                <a16:creationId xmlns:a16="http://schemas.microsoft.com/office/drawing/2014/main" id="{5CEC60EB-EB9B-AE9D-7C62-DBED428CDBF8}"/>
              </a:ext>
            </a:extLst>
          </p:cNvPr>
          <p:cNvSpPr txBox="1"/>
          <p:nvPr/>
        </p:nvSpPr>
        <p:spPr>
          <a:xfrm>
            <a:off x="1509612" y="4784445"/>
            <a:ext cx="9172773" cy="369332"/>
          </a:xfrm>
          <a:prstGeom prst="rect">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s-PA" b="1" dirty="0">
                <a:ln/>
                <a:solidFill>
                  <a:schemeClr val="accent3"/>
                </a:solidFill>
              </a:rPr>
              <a:t>https://www.info-computer.com/blog/que-es-una-tarjeta-de-red-y-cual-es-su-funcion/</a:t>
            </a:r>
          </a:p>
        </p:txBody>
      </p:sp>
      <p:sp>
        <p:nvSpPr>
          <p:cNvPr id="7" name="Rectángulo 6">
            <a:extLst>
              <a:ext uri="{FF2B5EF4-FFF2-40B4-BE49-F238E27FC236}">
                <a16:creationId xmlns:a16="http://schemas.microsoft.com/office/drawing/2014/main" id="{2D93ED2A-FF6A-4511-2FD8-74696CACFA5D}"/>
              </a:ext>
            </a:extLst>
          </p:cNvPr>
          <p:cNvSpPr/>
          <p:nvPr/>
        </p:nvSpPr>
        <p:spPr>
          <a:xfrm>
            <a:off x="3535304" y="1048497"/>
            <a:ext cx="4761175" cy="923330"/>
          </a:xfrm>
          <a:prstGeom prst="rect">
            <a:avLst/>
          </a:prstGeom>
          <a:noFill/>
        </p:spPr>
        <p:txBody>
          <a:bodyPr wrap="none" lIns="91440" tIns="45720" rIns="91440" bIns="45720">
            <a:spAutoFit/>
          </a:bodyPr>
          <a:lstStyle/>
          <a:p>
            <a:pPr algn="ctr"/>
            <a:r>
              <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masis MT Pro Black" panose="02040A04050005020304" pitchFamily="18" charset="0"/>
              </a:rPr>
              <a:t>INFOGRAFÍA</a:t>
            </a:r>
            <a:endParaRPr lang="es-PA"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masis MT Pro Black" panose="02040A04050005020304" pitchFamily="18" charset="0"/>
            </a:endParaRPr>
          </a:p>
        </p:txBody>
      </p:sp>
      <p:grpSp>
        <p:nvGrpSpPr>
          <p:cNvPr id="40" name="Grupo 39">
            <a:extLst>
              <a:ext uri="{FF2B5EF4-FFF2-40B4-BE49-F238E27FC236}">
                <a16:creationId xmlns:a16="http://schemas.microsoft.com/office/drawing/2014/main" id="{8412B5B6-FF89-7CF3-C7EE-AC39A0D8D3C4}"/>
              </a:ext>
            </a:extLst>
          </p:cNvPr>
          <p:cNvGrpSpPr/>
          <p:nvPr/>
        </p:nvGrpSpPr>
        <p:grpSpPr>
          <a:xfrm>
            <a:off x="166254" y="1002483"/>
            <a:ext cx="1122219" cy="5682333"/>
            <a:chOff x="415635" y="1048497"/>
            <a:chExt cx="1122219" cy="5682333"/>
          </a:xfrm>
        </p:grpSpPr>
        <p:pic>
          <p:nvPicPr>
            <p:cNvPr id="9" name="Gráfico 8" descr="Procesador contorno">
              <a:extLst>
                <a:ext uri="{FF2B5EF4-FFF2-40B4-BE49-F238E27FC236}">
                  <a16:creationId xmlns:a16="http://schemas.microsoft.com/office/drawing/2014/main" id="{8E5AFED1-607F-FF75-4BD5-9E36324C00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3454" y="1048497"/>
              <a:ext cx="706581" cy="706581"/>
            </a:xfrm>
            <a:prstGeom prst="rect">
              <a:avLst/>
            </a:prstGeom>
          </p:spPr>
        </p:pic>
        <p:grpSp>
          <p:nvGrpSpPr>
            <p:cNvPr id="39" name="Grupo 38">
              <a:extLst>
                <a:ext uri="{FF2B5EF4-FFF2-40B4-BE49-F238E27FC236}">
                  <a16:creationId xmlns:a16="http://schemas.microsoft.com/office/drawing/2014/main" id="{DF7B41A4-1FB6-9254-63C6-70AC687358C7}"/>
                </a:ext>
              </a:extLst>
            </p:cNvPr>
            <p:cNvGrpSpPr/>
            <p:nvPr/>
          </p:nvGrpSpPr>
          <p:grpSpPr>
            <a:xfrm>
              <a:off x="415635" y="2514600"/>
              <a:ext cx="914400" cy="2742947"/>
              <a:chOff x="415635" y="2514600"/>
              <a:chExt cx="914400" cy="2742947"/>
            </a:xfrm>
          </p:grpSpPr>
          <p:pic>
            <p:nvPicPr>
              <p:cNvPr id="19" name="Gráfico 18" descr="Conectar con relleno sólido">
                <a:extLst>
                  <a:ext uri="{FF2B5EF4-FFF2-40B4-BE49-F238E27FC236}">
                    <a16:creationId xmlns:a16="http://schemas.microsoft.com/office/drawing/2014/main" id="{659A7916-F023-74AA-7185-E94F166A70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5635" y="2514600"/>
                <a:ext cx="914400" cy="914400"/>
              </a:xfrm>
              <a:prstGeom prst="rect">
                <a:avLst/>
              </a:prstGeom>
            </p:spPr>
          </p:pic>
          <p:pic>
            <p:nvPicPr>
              <p:cNvPr id="21" name="Gráfico 20" descr="Disco contorno">
                <a:extLst>
                  <a:ext uri="{FF2B5EF4-FFF2-40B4-BE49-F238E27FC236}">
                    <a16:creationId xmlns:a16="http://schemas.microsoft.com/office/drawing/2014/main" id="{90BDE442-8CEA-5091-EAA8-A48E2F96FC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5635" y="4343147"/>
                <a:ext cx="914400" cy="914400"/>
              </a:xfrm>
              <a:prstGeom prst="rect">
                <a:avLst/>
              </a:prstGeom>
            </p:spPr>
          </p:pic>
        </p:grpSp>
        <p:pic>
          <p:nvPicPr>
            <p:cNvPr id="29" name="Gráfico 28" descr="Capas (diseño) contorno">
              <a:extLst>
                <a:ext uri="{FF2B5EF4-FFF2-40B4-BE49-F238E27FC236}">
                  <a16:creationId xmlns:a16="http://schemas.microsoft.com/office/drawing/2014/main" id="{E029A9E2-D1BC-81E3-5CBB-C7D99A268B5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3454" y="5816430"/>
              <a:ext cx="914400" cy="914400"/>
            </a:xfrm>
            <a:prstGeom prst="rect">
              <a:avLst/>
            </a:prstGeom>
          </p:spPr>
        </p:pic>
      </p:grpSp>
      <p:grpSp>
        <p:nvGrpSpPr>
          <p:cNvPr id="38" name="Grupo 37">
            <a:extLst>
              <a:ext uri="{FF2B5EF4-FFF2-40B4-BE49-F238E27FC236}">
                <a16:creationId xmlns:a16="http://schemas.microsoft.com/office/drawing/2014/main" id="{137C938D-5C51-B1A4-C3D2-1E87242433ED}"/>
              </a:ext>
            </a:extLst>
          </p:cNvPr>
          <p:cNvGrpSpPr/>
          <p:nvPr/>
        </p:nvGrpSpPr>
        <p:grpSpPr>
          <a:xfrm>
            <a:off x="10861963" y="944587"/>
            <a:ext cx="1260767" cy="5786243"/>
            <a:chOff x="10861963" y="944587"/>
            <a:chExt cx="1260767" cy="5786243"/>
          </a:xfrm>
        </p:grpSpPr>
        <p:pic>
          <p:nvPicPr>
            <p:cNvPr id="23" name="Gráfico 22" descr="Auriculares contorno">
              <a:extLst>
                <a:ext uri="{FF2B5EF4-FFF2-40B4-BE49-F238E27FC236}">
                  <a16:creationId xmlns:a16="http://schemas.microsoft.com/office/drawing/2014/main" id="{939CBAE0-34EC-1564-CF38-6CFA81317E3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861963" y="944587"/>
              <a:ext cx="914400" cy="914400"/>
            </a:xfrm>
            <a:prstGeom prst="rect">
              <a:avLst/>
            </a:prstGeom>
          </p:spPr>
        </p:pic>
        <p:pic>
          <p:nvPicPr>
            <p:cNvPr id="25" name="Gráfico 24" descr="Internet contorno">
              <a:extLst>
                <a:ext uri="{FF2B5EF4-FFF2-40B4-BE49-F238E27FC236}">
                  <a16:creationId xmlns:a16="http://schemas.microsoft.com/office/drawing/2014/main" id="{2B4327D9-46B1-3CD5-68A0-BA0D907A29B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000510" y="2714535"/>
              <a:ext cx="914400" cy="914400"/>
            </a:xfrm>
            <a:prstGeom prst="rect">
              <a:avLst/>
            </a:prstGeom>
          </p:spPr>
        </p:pic>
        <p:pic>
          <p:nvPicPr>
            <p:cNvPr id="27" name="Gráfico 26" descr="Internet de las cosas contorno">
              <a:extLst>
                <a:ext uri="{FF2B5EF4-FFF2-40B4-BE49-F238E27FC236}">
                  <a16:creationId xmlns:a16="http://schemas.microsoft.com/office/drawing/2014/main" id="{5323A961-80BE-E073-C21D-C67C1935015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08330" y="4487295"/>
              <a:ext cx="914400" cy="914400"/>
            </a:xfrm>
            <a:prstGeom prst="rect">
              <a:avLst/>
            </a:prstGeom>
          </p:spPr>
        </p:pic>
        <p:pic>
          <p:nvPicPr>
            <p:cNvPr id="31" name="Gráfico 30" descr="Interfaz de la experiencia de usuario contorno">
              <a:extLst>
                <a:ext uri="{FF2B5EF4-FFF2-40B4-BE49-F238E27FC236}">
                  <a16:creationId xmlns:a16="http://schemas.microsoft.com/office/drawing/2014/main" id="{CE95BD93-991A-B5D6-3B4D-D6BB2F9FE14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111346" y="5816430"/>
              <a:ext cx="914400" cy="914400"/>
            </a:xfrm>
            <a:prstGeom prst="rect">
              <a:avLst/>
            </a:prstGeom>
          </p:spPr>
        </p:pic>
      </p:grpSp>
      <p:grpSp>
        <p:nvGrpSpPr>
          <p:cNvPr id="41" name="Grupo 40">
            <a:extLst>
              <a:ext uri="{FF2B5EF4-FFF2-40B4-BE49-F238E27FC236}">
                <a16:creationId xmlns:a16="http://schemas.microsoft.com/office/drawing/2014/main" id="{488C4381-7D47-29E8-4935-4F905F4CB99A}"/>
              </a:ext>
            </a:extLst>
          </p:cNvPr>
          <p:cNvGrpSpPr/>
          <p:nvPr/>
        </p:nvGrpSpPr>
        <p:grpSpPr>
          <a:xfrm>
            <a:off x="2723843" y="5773910"/>
            <a:ext cx="6451330" cy="956920"/>
            <a:chOff x="2723843" y="5773910"/>
            <a:chExt cx="6451330" cy="956920"/>
          </a:xfrm>
        </p:grpSpPr>
        <p:pic>
          <p:nvPicPr>
            <p:cNvPr id="33" name="Gráfico 32" descr="Bombilla y equipo con relleno sólido">
              <a:extLst>
                <a:ext uri="{FF2B5EF4-FFF2-40B4-BE49-F238E27FC236}">
                  <a16:creationId xmlns:a16="http://schemas.microsoft.com/office/drawing/2014/main" id="{B0712767-486E-699B-A648-D1182E6A145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410200" y="5809503"/>
              <a:ext cx="914400" cy="914400"/>
            </a:xfrm>
            <a:prstGeom prst="rect">
              <a:avLst/>
            </a:prstGeom>
          </p:spPr>
        </p:pic>
        <p:pic>
          <p:nvPicPr>
            <p:cNvPr id="35" name="Gráfico 34" descr="Libros contorno">
              <a:extLst>
                <a:ext uri="{FF2B5EF4-FFF2-40B4-BE49-F238E27FC236}">
                  <a16:creationId xmlns:a16="http://schemas.microsoft.com/office/drawing/2014/main" id="{C660CCA4-9073-8ADF-3361-146DF8EE9908}"/>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260773" y="5816430"/>
              <a:ext cx="914400" cy="914400"/>
            </a:xfrm>
            <a:prstGeom prst="rect">
              <a:avLst/>
            </a:prstGeom>
          </p:spPr>
        </p:pic>
        <p:pic>
          <p:nvPicPr>
            <p:cNvPr id="37" name="Gráfico 36" descr="Enrutador inalámbrico contorno">
              <a:extLst>
                <a:ext uri="{FF2B5EF4-FFF2-40B4-BE49-F238E27FC236}">
                  <a16:creationId xmlns:a16="http://schemas.microsoft.com/office/drawing/2014/main" id="{C502C981-9C61-29D1-F9C6-A00D9B66694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723843" y="5773910"/>
              <a:ext cx="914400" cy="914400"/>
            </a:xfrm>
            <a:prstGeom prst="rect">
              <a:avLst/>
            </a:prstGeom>
          </p:spPr>
        </p:pic>
      </p:grpSp>
    </p:spTree>
    <p:extLst>
      <p:ext uri="{BB962C8B-B14F-4D97-AF65-F5344CB8AC3E}">
        <p14:creationId xmlns:p14="http://schemas.microsoft.com/office/powerpoint/2010/main" val="173704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000"/>
                                        <p:tgtEl>
                                          <p:spTgt spid="40"/>
                                        </p:tgtEl>
                                      </p:cBhvr>
                                    </p:animEffect>
                                    <p:anim calcmode="lin" valueType="num">
                                      <p:cBhvr>
                                        <p:cTn id="8" dur="2000" fill="hold"/>
                                        <p:tgtEl>
                                          <p:spTgt spid="40"/>
                                        </p:tgtEl>
                                        <p:attrNameLst>
                                          <p:attrName>ppt_w</p:attrName>
                                        </p:attrNameLst>
                                      </p:cBhvr>
                                      <p:tavLst>
                                        <p:tav tm="0" fmla="#ppt_w*sin(2.5*pi*$)">
                                          <p:val>
                                            <p:fltVal val="0"/>
                                          </p:val>
                                        </p:tav>
                                        <p:tav tm="100000">
                                          <p:val>
                                            <p:fltVal val="1"/>
                                          </p:val>
                                        </p:tav>
                                      </p:tavLst>
                                    </p:anim>
                                    <p:anim calcmode="lin" valueType="num">
                                      <p:cBhvr>
                                        <p:cTn id="9" dur="2000" fill="hold"/>
                                        <p:tgtEl>
                                          <p:spTgt spid="40"/>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2000"/>
                                        <p:tgtEl>
                                          <p:spTgt spid="38"/>
                                        </p:tgtEl>
                                      </p:cBhvr>
                                    </p:animEffect>
                                    <p:anim calcmode="lin" valueType="num">
                                      <p:cBhvr>
                                        <p:cTn id="13" dur="2000" fill="hold"/>
                                        <p:tgtEl>
                                          <p:spTgt spid="38"/>
                                        </p:tgtEl>
                                        <p:attrNameLst>
                                          <p:attrName>ppt_w</p:attrName>
                                        </p:attrNameLst>
                                      </p:cBhvr>
                                      <p:tavLst>
                                        <p:tav tm="0" fmla="#ppt_w*sin(2.5*pi*$)">
                                          <p:val>
                                            <p:fltVal val="0"/>
                                          </p:val>
                                        </p:tav>
                                        <p:tav tm="100000">
                                          <p:val>
                                            <p:fltVal val="1"/>
                                          </p:val>
                                        </p:tav>
                                      </p:tavLst>
                                    </p:anim>
                                    <p:anim calcmode="lin" valueType="num">
                                      <p:cBhvr>
                                        <p:cTn id="14" dur="2000" fill="hold"/>
                                        <p:tgtEl>
                                          <p:spTgt spid="38"/>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4000"/>
                                        <p:tgtEl>
                                          <p:spTgt spid="41"/>
                                        </p:tgtEl>
                                      </p:cBhvr>
                                    </p:animEffect>
                                    <p:anim calcmode="lin" valueType="num">
                                      <p:cBhvr>
                                        <p:cTn id="18" dur="4000" fill="hold"/>
                                        <p:tgtEl>
                                          <p:spTgt spid="41"/>
                                        </p:tgtEl>
                                        <p:attrNameLst>
                                          <p:attrName>ppt_w</p:attrName>
                                        </p:attrNameLst>
                                      </p:cBhvr>
                                      <p:tavLst>
                                        <p:tav tm="0" fmla="#ppt_w*sin(2.5*pi*$)">
                                          <p:val>
                                            <p:fltVal val="0"/>
                                          </p:val>
                                        </p:tav>
                                        <p:tav tm="100000">
                                          <p:val>
                                            <p:fltVal val="1"/>
                                          </p:val>
                                        </p:tav>
                                      </p:tavLst>
                                    </p:anim>
                                    <p:anim calcmode="lin" valueType="num">
                                      <p:cBhvr>
                                        <p:cTn id="19" dur="4000" fill="hold"/>
                                        <p:tgtEl>
                                          <p:spTgt spid="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ángulo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ctángulo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o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ángulo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ángulo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ángulo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a:extLst>
              <a:ext uri="{FF2B5EF4-FFF2-40B4-BE49-F238E27FC236}">
                <a16:creationId xmlns:a16="http://schemas.microsoft.com/office/drawing/2014/main" id="{0F87E73C-2B1A-4602-BFBE-CFE1E55D9B38}"/>
              </a:ext>
            </a:extLst>
          </p:cNvPr>
          <p:cNvSpPr>
            <a:spLocks noGrp="1"/>
          </p:cNvSpPr>
          <p:nvPr>
            <p:ph type="ctrTitle"/>
          </p:nvPr>
        </p:nvSpPr>
        <p:spPr>
          <a:xfrm>
            <a:off x="8264599" y="1797679"/>
            <a:ext cx="3258416" cy="783006"/>
          </a:xfrm>
        </p:spPr>
        <p:txBody>
          <a:bodyPr rtlCol="0">
            <a:normAutofit/>
          </a:bodyPr>
          <a:lstStyle/>
          <a:p>
            <a:pPr rtl="0"/>
            <a:r>
              <a:rPr lang="es-ES" b="1" cap="none" dirty="0">
                <a:ln w="6600">
                  <a:solidFill>
                    <a:schemeClr val="accent2"/>
                  </a:solidFill>
                  <a:prstDash val="solid"/>
                </a:ln>
                <a:solidFill>
                  <a:srgbClr val="FFFFFF"/>
                </a:solidFill>
                <a:effectLst>
                  <a:outerShdw dist="38100" dir="2700000" algn="tl" rotWithShape="0">
                    <a:schemeClr val="accent2"/>
                  </a:outerShdw>
                </a:effectLst>
                <a:latin typeface="Amasis MT Pro Black" panose="02040A04050005020304" pitchFamily="18" charset="0"/>
              </a:rPr>
              <a:t>GRACIAS</a:t>
            </a:r>
          </a:p>
        </p:txBody>
      </p:sp>
      <p:pic>
        <p:nvPicPr>
          <p:cNvPr id="5" name="Imagen 4" descr="Números digitale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pic>
        <p:nvPicPr>
          <p:cNvPr id="4" name="Imagen 3" descr="Abeja de dibujos animados leyendo">
            <a:extLst>
              <a:ext uri="{FF2B5EF4-FFF2-40B4-BE49-F238E27FC236}">
                <a16:creationId xmlns:a16="http://schemas.microsoft.com/office/drawing/2014/main" id="{643C699A-059A-B7F8-21A8-890953A0A328}"/>
              </a:ext>
            </a:extLst>
          </p:cNvPr>
          <p:cNvPicPr>
            <a:picLocks noChangeAspect="1"/>
          </p:cNvPicPr>
          <p:nvPr/>
        </p:nvPicPr>
        <p:blipFill>
          <a:blip r:embed="rId4"/>
          <a:stretch>
            <a:fillRect/>
          </a:stretch>
        </p:blipFill>
        <p:spPr>
          <a:xfrm>
            <a:off x="8375139" y="3058039"/>
            <a:ext cx="2348280" cy="3122908"/>
          </a:xfrm>
          <a:prstGeom prst="rect">
            <a:avLst/>
          </a:prstGeom>
        </p:spPr>
      </p:pic>
    </p:spTree>
    <p:extLst>
      <p:ext uri="{BB962C8B-B14F-4D97-AF65-F5344CB8AC3E}">
        <p14:creationId xmlns:p14="http://schemas.microsoft.com/office/powerpoint/2010/main" val="3501347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Dividendo">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61209669_TF56390039_Win32" id="{730493DC-5911-4636-A693-50D9F311C5D4}" vid="{C48B9032-91E5-4062-92EA-18F233085F2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Diseño tecnológico</Template>
  <TotalTime>3875</TotalTime>
  <Words>375</Words>
  <Application>Microsoft Office PowerPoint</Application>
  <PresentationFormat>Panorámica</PresentationFormat>
  <Paragraphs>30</Paragraphs>
  <Slides>7</Slides>
  <Notes>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Amasis MT Pro Black</vt:lpstr>
      <vt:lpstr>Amasis MT Pro Light</vt:lpstr>
      <vt:lpstr>Amasis MT Pro Medium</vt:lpstr>
      <vt:lpstr>Calibri</vt:lpstr>
      <vt:lpstr>Gill Sans MT</vt:lpstr>
      <vt:lpstr>Wingdings 2</vt:lpstr>
      <vt:lpstr>Dividendo</vt:lpstr>
      <vt:lpstr>Tipos de hardware de Procesamiento </vt:lpstr>
      <vt:lpstr>Microprocesador </vt:lpstr>
      <vt:lpstr>Memoria RAM   (Memoria De Acceso Aleatorio) </vt:lpstr>
      <vt:lpstr>Presentación de PowerPoint</vt:lpstr>
      <vt:lpstr>Tarjeta de red </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Tipos de hardware de procesamiento </dc:title>
  <dc:creator>kellineth alvarado</dc:creator>
  <cp:lastModifiedBy>kellineth alvarado</cp:lastModifiedBy>
  <cp:revision>4</cp:revision>
  <dcterms:created xsi:type="dcterms:W3CDTF">2023-03-17T15:41:31Z</dcterms:created>
  <dcterms:modified xsi:type="dcterms:W3CDTF">2023-04-11T21:04:44Z</dcterms:modified>
</cp:coreProperties>
</file>