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 id="2147483768" r:id="rId2"/>
  </p:sldMasterIdLst>
  <p:sldIdLst>
    <p:sldId id="256" r:id="rId3"/>
    <p:sldId id="257" r:id="rId4"/>
    <p:sldId id="258" r:id="rId5"/>
    <p:sldId id="259" r:id="rId6"/>
    <p:sldId id="262" r:id="rId7"/>
    <p:sldId id="263" r:id="rId8"/>
    <p:sldId id="264" r:id="rId9"/>
    <p:sldId id="265" r:id="rId10"/>
    <p:sldId id="266" r:id="rId11"/>
    <p:sldId id="260" r:id="rId12"/>
    <p:sldId id="261" r:id="rId13"/>
    <p:sldId id="267" r:id="rId14"/>
    <p:sldId id="268" r:id="rId15"/>
    <p:sldId id="269" r:id="rId16"/>
    <p:sldId id="270" r:id="rId17"/>
  </p:sldIdLst>
  <p:sldSz cx="9144000" cy="6858000" type="screen4x3"/>
  <p:notesSz cx="6858000" cy="9144000"/>
  <p:defaultTextStyle>
    <a:defPPr>
      <a:defRPr lang="es-P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a:srgbClr val="9966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603" autoAdjust="0"/>
    <p:restoredTop sz="98063" autoAdjust="0"/>
  </p:normalViewPr>
  <p:slideViewPr>
    <p:cSldViewPr>
      <p:cViewPr>
        <p:scale>
          <a:sx n="65" d="100"/>
          <a:sy n="65" d="100"/>
        </p:scale>
        <p:origin x="-72" y="-10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image" Target="../media/image6.wmf"/><Relationship Id="rId7" Type="http://schemas.openxmlformats.org/officeDocument/2006/relationships/image" Target="../media/image10.wmf"/><Relationship Id="rId2" Type="http://schemas.openxmlformats.org/officeDocument/2006/relationships/image" Target="../media/image5.wmf"/><Relationship Id="rId1" Type="http://schemas.openxmlformats.org/officeDocument/2006/relationships/image" Target="../media/image4.wmf"/><Relationship Id="rId6" Type="http://schemas.openxmlformats.org/officeDocument/2006/relationships/image" Target="../media/image9.wmf"/><Relationship Id="rId5" Type="http://schemas.openxmlformats.org/officeDocument/2006/relationships/image" Target="../media/image8.wmf"/><Relationship Id="rId10" Type="http://schemas.openxmlformats.org/officeDocument/2006/relationships/image" Target="../media/image13.wmf"/><Relationship Id="rId4" Type="http://schemas.openxmlformats.org/officeDocument/2006/relationships/image" Target="../media/image7.wmf"/><Relationship Id="rId9" Type="http://schemas.openxmlformats.org/officeDocument/2006/relationships/image" Target="../media/image12.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2.wmf"/><Relationship Id="rId3" Type="http://schemas.openxmlformats.org/officeDocument/2006/relationships/image" Target="../media/image6.wmf"/><Relationship Id="rId7" Type="http://schemas.openxmlformats.org/officeDocument/2006/relationships/image" Target="../media/image11.wmf"/><Relationship Id="rId2" Type="http://schemas.openxmlformats.org/officeDocument/2006/relationships/image" Target="../media/image5.wmf"/><Relationship Id="rId1" Type="http://schemas.openxmlformats.org/officeDocument/2006/relationships/image" Target="../media/image4.wmf"/><Relationship Id="rId6" Type="http://schemas.openxmlformats.org/officeDocument/2006/relationships/image" Target="../media/image10.wmf"/><Relationship Id="rId5" Type="http://schemas.openxmlformats.org/officeDocument/2006/relationships/image" Target="../media/image9.wmf"/><Relationship Id="rId4" Type="http://schemas.openxmlformats.org/officeDocument/2006/relationships/image" Target="../media/image8.wmf"/><Relationship Id="rId9" Type="http://schemas.openxmlformats.org/officeDocument/2006/relationships/image" Target="../media/image13.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28 Título"/>
          <p:cNvSpPr>
            <a:spLocks noGrp="1"/>
          </p:cNvSpPr>
          <p:nvPr>
            <p:ph type="ctrTitle"/>
          </p:nvPr>
        </p:nvSpPr>
        <p:spPr>
          <a:xfrm>
            <a:off x="381000" y="4853411"/>
            <a:ext cx="8458200" cy="1222375"/>
          </a:xfrm>
        </p:spPr>
        <p:txBody>
          <a:bodyPr anchor="t"/>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16" name="15 Marcador de fecha"/>
          <p:cNvSpPr>
            <a:spLocks noGrp="1"/>
          </p:cNvSpPr>
          <p:nvPr>
            <p:ph type="dt" sz="half" idx="10"/>
          </p:nvPr>
        </p:nvSpPr>
        <p:spPr/>
        <p:txBody>
          <a:bodyPr/>
          <a:lstStyle/>
          <a:p>
            <a:fld id="{E6216A36-1821-4888-AA47-70AAD76CD871}" type="datetimeFigureOut">
              <a:rPr lang="es-PA" smtClean="0"/>
              <a:pPr/>
              <a:t>06/20/2011</a:t>
            </a:fld>
            <a:endParaRPr lang="es-PA"/>
          </a:p>
        </p:txBody>
      </p:sp>
      <p:sp>
        <p:nvSpPr>
          <p:cNvPr id="2" name="1 Marcador de pie de página"/>
          <p:cNvSpPr>
            <a:spLocks noGrp="1"/>
          </p:cNvSpPr>
          <p:nvPr>
            <p:ph type="ftr" sz="quarter" idx="11"/>
          </p:nvPr>
        </p:nvSpPr>
        <p:spPr/>
        <p:txBody>
          <a:bodyPr/>
          <a:lstStyle/>
          <a:p>
            <a:endParaRPr lang="es-PA"/>
          </a:p>
        </p:txBody>
      </p:sp>
      <p:sp>
        <p:nvSpPr>
          <p:cNvPr id="15" name="14 Marcador de número de diapositiva"/>
          <p:cNvSpPr>
            <a:spLocks noGrp="1"/>
          </p:cNvSpPr>
          <p:nvPr>
            <p:ph type="sldNum" sz="quarter" idx="12"/>
          </p:nvPr>
        </p:nvSpPr>
        <p:spPr>
          <a:xfrm>
            <a:off x="8229600" y="6473952"/>
            <a:ext cx="758952" cy="246888"/>
          </a:xfrm>
        </p:spPr>
        <p:txBody>
          <a:bodyPr/>
          <a:lstStyle/>
          <a:p>
            <a:fld id="{DD7CDF6C-8B72-407C-A467-58F18C11828D}" type="slidenum">
              <a:rPr lang="es-PA" smtClean="0"/>
              <a:pPr/>
              <a:t>‹Nº›</a:t>
            </a:fld>
            <a:endParaRPr lang="es-PA"/>
          </a:p>
        </p:txBody>
      </p:sp>
    </p:spTree>
  </p:cSld>
  <p:clrMapOvr>
    <a:masterClrMapping/>
  </p:clrMapOvr>
  <p:transition>
    <p:pull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E6216A36-1821-4888-AA47-70AAD76CD871}" type="datetimeFigureOut">
              <a:rPr lang="es-PA" smtClean="0"/>
              <a:pPr/>
              <a:t>06/20/2011</a:t>
            </a:fld>
            <a:endParaRPr lang="es-PA"/>
          </a:p>
        </p:txBody>
      </p:sp>
      <p:sp>
        <p:nvSpPr>
          <p:cNvPr id="5" name="4 Marcador de pie de página"/>
          <p:cNvSpPr>
            <a:spLocks noGrp="1"/>
          </p:cNvSpPr>
          <p:nvPr>
            <p:ph type="ftr" sz="quarter" idx="11"/>
          </p:nvPr>
        </p:nvSpPr>
        <p:spPr/>
        <p:txBody>
          <a:bodyPr/>
          <a:lstStyle/>
          <a:p>
            <a:endParaRPr lang="es-PA"/>
          </a:p>
        </p:txBody>
      </p:sp>
      <p:sp>
        <p:nvSpPr>
          <p:cNvPr id="6" name="5 Marcador de número de diapositiva"/>
          <p:cNvSpPr>
            <a:spLocks noGrp="1"/>
          </p:cNvSpPr>
          <p:nvPr>
            <p:ph type="sldNum" sz="quarter" idx="12"/>
          </p:nvPr>
        </p:nvSpPr>
        <p:spPr/>
        <p:txBody>
          <a:bodyPr/>
          <a:lstStyle/>
          <a:p>
            <a:fld id="{DD7CDF6C-8B72-407C-A467-58F18C11828D}" type="slidenum">
              <a:rPr lang="es-PA" smtClean="0"/>
              <a:pPr/>
              <a:t>‹Nº›</a:t>
            </a:fld>
            <a:endParaRPr lang="es-PA"/>
          </a:p>
        </p:txBody>
      </p:sp>
    </p:spTree>
  </p:cSld>
  <p:clrMapOvr>
    <a:masterClrMapping/>
  </p:clrMapOvr>
  <p:transition>
    <p:pull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58000" y="549276"/>
            <a:ext cx="18288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549276"/>
            <a:ext cx="62484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E6216A36-1821-4888-AA47-70AAD76CD871}" type="datetimeFigureOut">
              <a:rPr lang="es-PA" smtClean="0"/>
              <a:pPr/>
              <a:t>06/20/2011</a:t>
            </a:fld>
            <a:endParaRPr lang="es-PA"/>
          </a:p>
        </p:txBody>
      </p:sp>
      <p:sp>
        <p:nvSpPr>
          <p:cNvPr id="5" name="4 Marcador de pie de página"/>
          <p:cNvSpPr>
            <a:spLocks noGrp="1"/>
          </p:cNvSpPr>
          <p:nvPr>
            <p:ph type="ftr" sz="quarter" idx="11"/>
          </p:nvPr>
        </p:nvSpPr>
        <p:spPr/>
        <p:txBody>
          <a:bodyPr/>
          <a:lstStyle/>
          <a:p>
            <a:endParaRPr lang="es-PA"/>
          </a:p>
        </p:txBody>
      </p:sp>
      <p:sp>
        <p:nvSpPr>
          <p:cNvPr id="6" name="5 Marcador de número de diapositiva"/>
          <p:cNvSpPr>
            <a:spLocks noGrp="1"/>
          </p:cNvSpPr>
          <p:nvPr>
            <p:ph type="sldNum" sz="quarter" idx="12"/>
          </p:nvPr>
        </p:nvSpPr>
        <p:spPr/>
        <p:txBody>
          <a:bodyPr/>
          <a:lstStyle/>
          <a:p>
            <a:fld id="{DD7CDF6C-8B72-407C-A467-58F18C11828D}" type="slidenum">
              <a:rPr lang="es-PA" smtClean="0"/>
              <a:pPr/>
              <a:t>‹Nº›</a:t>
            </a:fld>
            <a:endParaRPr lang="es-PA"/>
          </a:p>
        </p:txBody>
      </p:sp>
    </p:spTree>
  </p:cSld>
  <p:clrMapOvr>
    <a:masterClrMapping/>
  </p:clrMapOvr>
  <p:transition>
    <p:pull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PA"/>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PA"/>
          </a:p>
        </p:txBody>
      </p:sp>
      <p:sp>
        <p:nvSpPr>
          <p:cNvPr id="4" name="3 Marcador de fecha"/>
          <p:cNvSpPr>
            <a:spLocks noGrp="1"/>
          </p:cNvSpPr>
          <p:nvPr>
            <p:ph type="dt" sz="half" idx="10"/>
          </p:nvPr>
        </p:nvSpPr>
        <p:spPr/>
        <p:txBody>
          <a:bodyPr/>
          <a:lstStyle/>
          <a:p>
            <a:fld id="{E6216A36-1821-4888-AA47-70AAD76CD871}" type="datetimeFigureOut">
              <a:rPr lang="es-PA" smtClean="0"/>
              <a:pPr/>
              <a:t>06/20/2011</a:t>
            </a:fld>
            <a:endParaRPr lang="es-PA"/>
          </a:p>
        </p:txBody>
      </p:sp>
      <p:sp>
        <p:nvSpPr>
          <p:cNvPr id="5" name="4 Marcador de pie de página"/>
          <p:cNvSpPr>
            <a:spLocks noGrp="1"/>
          </p:cNvSpPr>
          <p:nvPr>
            <p:ph type="ftr" sz="quarter" idx="11"/>
          </p:nvPr>
        </p:nvSpPr>
        <p:spPr/>
        <p:txBody>
          <a:bodyPr/>
          <a:lstStyle/>
          <a:p>
            <a:endParaRPr lang="es-PA"/>
          </a:p>
        </p:txBody>
      </p:sp>
      <p:sp>
        <p:nvSpPr>
          <p:cNvPr id="6" name="5 Marcador de número de diapositiva"/>
          <p:cNvSpPr>
            <a:spLocks noGrp="1"/>
          </p:cNvSpPr>
          <p:nvPr>
            <p:ph type="sldNum" sz="quarter" idx="12"/>
          </p:nvPr>
        </p:nvSpPr>
        <p:spPr/>
        <p:txBody>
          <a:bodyPr/>
          <a:lstStyle/>
          <a:p>
            <a:fld id="{DD7CDF6C-8B72-407C-A467-58F18C11828D}" type="slidenum">
              <a:rPr lang="es-PA" smtClean="0"/>
              <a:pPr/>
              <a:t>‹Nº›</a:t>
            </a:fld>
            <a:endParaRPr lang="es-PA"/>
          </a:p>
        </p:txBody>
      </p:sp>
    </p:spTree>
  </p:cSld>
  <p:clrMapOvr>
    <a:masterClrMapping/>
  </p:clrMapOvr>
  <p:transition>
    <p:pull dir="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A"/>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4" name="3 Marcador de fecha"/>
          <p:cNvSpPr>
            <a:spLocks noGrp="1"/>
          </p:cNvSpPr>
          <p:nvPr>
            <p:ph type="dt" sz="half" idx="10"/>
          </p:nvPr>
        </p:nvSpPr>
        <p:spPr/>
        <p:txBody>
          <a:bodyPr/>
          <a:lstStyle/>
          <a:p>
            <a:fld id="{E6216A36-1821-4888-AA47-70AAD76CD871}" type="datetimeFigureOut">
              <a:rPr lang="es-PA" smtClean="0"/>
              <a:pPr/>
              <a:t>06/20/2011</a:t>
            </a:fld>
            <a:endParaRPr lang="es-PA"/>
          </a:p>
        </p:txBody>
      </p:sp>
      <p:sp>
        <p:nvSpPr>
          <p:cNvPr id="5" name="4 Marcador de pie de página"/>
          <p:cNvSpPr>
            <a:spLocks noGrp="1"/>
          </p:cNvSpPr>
          <p:nvPr>
            <p:ph type="ftr" sz="quarter" idx="11"/>
          </p:nvPr>
        </p:nvSpPr>
        <p:spPr/>
        <p:txBody>
          <a:bodyPr/>
          <a:lstStyle/>
          <a:p>
            <a:endParaRPr lang="es-PA"/>
          </a:p>
        </p:txBody>
      </p:sp>
      <p:sp>
        <p:nvSpPr>
          <p:cNvPr id="6" name="5 Marcador de número de diapositiva"/>
          <p:cNvSpPr>
            <a:spLocks noGrp="1"/>
          </p:cNvSpPr>
          <p:nvPr>
            <p:ph type="sldNum" sz="quarter" idx="12"/>
          </p:nvPr>
        </p:nvSpPr>
        <p:spPr/>
        <p:txBody>
          <a:bodyPr/>
          <a:lstStyle/>
          <a:p>
            <a:fld id="{DD7CDF6C-8B72-407C-A467-58F18C11828D}" type="slidenum">
              <a:rPr lang="es-PA" smtClean="0"/>
              <a:pPr/>
              <a:t>‹Nº›</a:t>
            </a:fld>
            <a:endParaRPr lang="es-PA"/>
          </a:p>
        </p:txBody>
      </p:sp>
    </p:spTree>
  </p:cSld>
  <p:clrMapOvr>
    <a:masterClrMapping/>
  </p:clrMapOvr>
  <p:transition>
    <p:pull dir="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PA"/>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E6216A36-1821-4888-AA47-70AAD76CD871}" type="datetimeFigureOut">
              <a:rPr lang="es-PA" smtClean="0"/>
              <a:pPr/>
              <a:t>06/20/2011</a:t>
            </a:fld>
            <a:endParaRPr lang="es-PA"/>
          </a:p>
        </p:txBody>
      </p:sp>
      <p:sp>
        <p:nvSpPr>
          <p:cNvPr id="5" name="4 Marcador de pie de página"/>
          <p:cNvSpPr>
            <a:spLocks noGrp="1"/>
          </p:cNvSpPr>
          <p:nvPr>
            <p:ph type="ftr" sz="quarter" idx="11"/>
          </p:nvPr>
        </p:nvSpPr>
        <p:spPr/>
        <p:txBody>
          <a:bodyPr/>
          <a:lstStyle/>
          <a:p>
            <a:endParaRPr lang="es-PA"/>
          </a:p>
        </p:txBody>
      </p:sp>
      <p:sp>
        <p:nvSpPr>
          <p:cNvPr id="6" name="5 Marcador de número de diapositiva"/>
          <p:cNvSpPr>
            <a:spLocks noGrp="1"/>
          </p:cNvSpPr>
          <p:nvPr>
            <p:ph type="sldNum" sz="quarter" idx="12"/>
          </p:nvPr>
        </p:nvSpPr>
        <p:spPr/>
        <p:txBody>
          <a:bodyPr/>
          <a:lstStyle/>
          <a:p>
            <a:fld id="{DD7CDF6C-8B72-407C-A467-58F18C11828D}" type="slidenum">
              <a:rPr lang="es-PA" smtClean="0"/>
              <a:pPr/>
              <a:t>‹Nº›</a:t>
            </a:fld>
            <a:endParaRPr lang="es-PA"/>
          </a:p>
        </p:txBody>
      </p:sp>
    </p:spTree>
  </p:cSld>
  <p:clrMapOvr>
    <a:masterClrMapping/>
  </p:clrMapOvr>
  <p:transition>
    <p:pull dir="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A"/>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5" name="4 Marcador de fecha"/>
          <p:cNvSpPr>
            <a:spLocks noGrp="1"/>
          </p:cNvSpPr>
          <p:nvPr>
            <p:ph type="dt" sz="half" idx="10"/>
          </p:nvPr>
        </p:nvSpPr>
        <p:spPr/>
        <p:txBody>
          <a:bodyPr/>
          <a:lstStyle/>
          <a:p>
            <a:fld id="{E6216A36-1821-4888-AA47-70AAD76CD871}" type="datetimeFigureOut">
              <a:rPr lang="es-PA" smtClean="0"/>
              <a:pPr/>
              <a:t>06/20/2011</a:t>
            </a:fld>
            <a:endParaRPr lang="es-PA"/>
          </a:p>
        </p:txBody>
      </p:sp>
      <p:sp>
        <p:nvSpPr>
          <p:cNvPr id="6" name="5 Marcador de pie de página"/>
          <p:cNvSpPr>
            <a:spLocks noGrp="1"/>
          </p:cNvSpPr>
          <p:nvPr>
            <p:ph type="ftr" sz="quarter" idx="11"/>
          </p:nvPr>
        </p:nvSpPr>
        <p:spPr/>
        <p:txBody>
          <a:bodyPr/>
          <a:lstStyle/>
          <a:p>
            <a:endParaRPr lang="es-PA"/>
          </a:p>
        </p:txBody>
      </p:sp>
      <p:sp>
        <p:nvSpPr>
          <p:cNvPr id="7" name="6 Marcador de número de diapositiva"/>
          <p:cNvSpPr>
            <a:spLocks noGrp="1"/>
          </p:cNvSpPr>
          <p:nvPr>
            <p:ph type="sldNum" sz="quarter" idx="12"/>
          </p:nvPr>
        </p:nvSpPr>
        <p:spPr/>
        <p:txBody>
          <a:bodyPr/>
          <a:lstStyle/>
          <a:p>
            <a:fld id="{DD7CDF6C-8B72-407C-A467-58F18C11828D}" type="slidenum">
              <a:rPr lang="es-PA" smtClean="0"/>
              <a:pPr/>
              <a:t>‹Nº›</a:t>
            </a:fld>
            <a:endParaRPr lang="es-PA"/>
          </a:p>
        </p:txBody>
      </p:sp>
    </p:spTree>
  </p:cSld>
  <p:clrMapOvr>
    <a:masterClrMapping/>
  </p:clrMapOvr>
  <p:transition>
    <p:pull dir="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PA"/>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7" name="6 Marcador de fecha"/>
          <p:cNvSpPr>
            <a:spLocks noGrp="1"/>
          </p:cNvSpPr>
          <p:nvPr>
            <p:ph type="dt" sz="half" idx="10"/>
          </p:nvPr>
        </p:nvSpPr>
        <p:spPr/>
        <p:txBody>
          <a:bodyPr/>
          <a:lstStyle/>
          <a:p>
            <a:fld id="{E6216A36-1821-4888-AA47-70AAD76CD871}" type="datetimeFigureOut">
              <a:rPr lang="es-PA" smtClean="0"/>
              <a:pPr/>
              <a:t>06/20/2011</a:t>
            </a:fld>
            <a:endParaRPr lang="es-PA"/>
          </a:p>
        </p:txBody>
      </p:sp>
      <p:sp>
        <p:nvSpPr>
          <p:cNvPr id="8" name="7 Marcador de pie de página"/>
          <p:cNvSpPr>
            <a:spLocks noGrp="1"/>
          </p:cNvSpPr>
          <p:nvPr>
            <p:ph type="ftr" sz="quarter" idx="11"/>
          </p:nvPr>
        </p:nvSpPr>
        <p:spPr/>
        <p:txBody>
          <a:bodyPr/>
          <a:lstStyle/>
          <a:p>
            <a:endParaRPr lang="es-PA"/>
          </a:p>
        </p:txBody>
      </p:sp>
      <p:sp>
        <p:nvSpPr>
          <p:cNvPr id="9" name="8 Marcador de número de diapositiva"/>
          <p:cNvSpPr>
            <a:spLocks noGrp="1"/>
          </p:cNvSpPr>
          <p:nvPr>
            <p:ph type="sldNum" sz="quarter" idx="12"/>
          </p:nvPr>
        </p:nvSpPr>
        <p:spPr/>
        <p:txBody>
          <a:bodyPr/>
          <a:lstStyle/>
          <a:p>
            <a:fld id="{DD7CDF6C-8B72-407C-A467-58F18C11828D}" type="slidenum">
              <a:rPr lang="es-PA" smtClean="0"/>
              <a:pPr/>
              <a:t>‹Nº›</a:t>
            </a:fld>
            <a:endParaRPr lang="es-PA"/>
          </a:p>
        </p:txBody>
      </p:sp>
    </p:spTree>
  </p:cSld>
  <p:clrMapOvr>
    <a:masterClrMapping/>
  </p:clrMapOvr>
  <p:transition>
    <p:pull dir="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A"/>
          </a:p>
        </p:txBody>
      </p:sp>
      <p:sp>
        <p:nvSpPr>
          <p:cNvPr id="3" name="2 Marcador de fecha"/>
          <p:cNvSpPr>
            <a:spLocks noGrp="1"/>
          </p:cNvSpPr>
          <p:nvPr>
            <p:ph type="dt" sz="half" idx="10"/>
          </p:nvPr>
        </p:nvSpPr>
        <p:spPr/>
        <p:txBody>
          <a:bodyPr/>
          <a:lstStyle/>
          <a:p>
            <a:fld id="{E6216A36-1821-4888-AA47-70AAD76CD871}" type="datetimeFigureOut">
              <a:rPr lang="es-PA" smtClean="0"/>
              <a:pPr/>
              <a:t>06/20/2011</a:t>
            </a:fld>
            <a:endParaRPr lang="es-PA"/>
          </a:p>
        </p:txBody>
      </p:sp>
      <p:sp>
        <p:nvSpPr>
          <p:cNvPr id="4" name="3 Marcador de pie de página"/>
          <p:cNvSpPr>
            <a:spLocks noGrp="1"/>
          </p:cNvSpPr>
          <p:nvPr>
            <p:ph type="ftr" sz="quarter" idx="11"/>
          </p:nvPr>
        </p:nvSpPr>
        <p:spPr/>
        <p:txBody>
          <a:bodyPr/>
          <a:lstStyle/>
          <a:p>
            <a:endParaRPr lang="es-PA"/>
          </a:p>
        </p:txBody>
      </p:sp>
      <p:sp>
        <p:nvSpPr>
          <p:cNvPr id="5" name="4 Marcador de número de diapositiva"/>
          <p:cNvSpPr>
            <a:spLocks noGrp="1"/>
          </p:cNvSpPr>
          <p:nvPr>
            <p:ph type="sldNum" sz="quarter" idx="12"/>
          </p:nvPr>
        </p:nvSpPr>
        <p:spPr/>
        <p:txBody>
          <a:bodyPr/>
          <a:lstStyle/>
          <a:p>
            <a:fld id="{DD7CDF6C-8B72-407C-A467-58F18C11828D}" type="slidenum">
              <a:rPr lang="es-PA" smtClean="0"/>
              <a:pPr/>
              <a:t>‹Nº›</a:t>
            </a:fld>
            <a:endParaRPr lang="es-PA"/>
          </a:p>
        </p:txBody>
      </p:sp>
    </p:spTree>
  </p:cSld>
  <p:clrMapOvr>
    <a:masterClrMapping/>
  </p:clrMapOvr>
  <p:transition>
    <p:pull dir="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E6216A36-1821-4888-AA47-70AAD76CD871}" type="datetimeFigureOut">
              <a:rPr lang="es-PA" smtClean="0"/>
              <a:pPr/>
              <a:t>06/20/2011</a:t>
            </a:fld>
            <a:endParaRPr lang="es-PA"/>
          </a:p>
        </p:txBody>
      </p:sp>
      <p:sp>
        <p:nvSpPr>
          <p:cNvPr id="3" name="2 Marcador de pie de página"/>
          <p:cNvSpPr>
            <a:spLocks noGrp="1"/>
          </p:cNvSpPr>
          <p:nvPr>
            <p:ph type="ftr" sz="quarter" idx="11"/>
          </p:nvPr>
        </p:nvSpPr>
        <p:spPr/>
        <p:txBody>
          <a:bodyPr/>
          <a:lstStyle/>
          <a:p>
            <a:endParaRPr lang="es-PA"/>
          </a:p>
        </p:txBody>
      </p:sp>
      <p:sp>
        <p:nvSpPr>
          <p:cNvPr id="4" name="3 Marcador de número de diapositiva"/>
          <p:cNvSpPr>
            <a:spLocks noGrp="1"/>
          </p:cNvSpPr>
          <p:nvPr>
            <p:ph type="sldNum" sz="quarter" idx="12"/>
          </p:nvPr>
        </p:nvSpPr>
        <p:spPr/>
        <p:txBody>
          <a:bodyPr/>
          <a:lstStyle/>
          <a:p>
            <a:fld id="{DD7CDF6C-8B72-407C-A467-58F18C11828D}" type="slidenum">
              <a:rPr lang="es-PA" smtClean="0"/>
              <a:pPr/>
              <a:t>‹Nº›</a:t>
            </a:fld>
            <a:endParaRPr lang="es-PA"/>
          </a:p>
        </p:txBody>
      </p:sp>
    </p:spTree>
  </p:cSld>
  <p:clrMapOvr>
    <a:masterClrMapping/>
  </p:clrMapOvr>
  <p:transition>
    <p:pull dir="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PA"/>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E6216A36-1821-4888-AA47-70AAD76CD871}" type="datetimeFigureOut">
              <a:rPr lang="es-PA" smtClean="0"/>
              <a:pPr/>
              <a:t>06/20/2011</a:t>
            </a:fld>
            <a:endParaRPr lang="es-PA"/>
          </a:p>
        </p:txBody>
      </p:sp>
      <p:sp>
        <p:nvSpPr>
          <p:cNvPr id="6" name="5 Marcador de pie de página"/>
          <p:cNvSpPr>
            <a:spLocks noGrp="1"/>
          </p:cNvSpPr>
          <p:nvPr>
            <p:ph type="ftr" sz="quarter" idx="11"/>
          </p:nvPr>
        </p:nvSpPr>
        <p:spPr/>
        <p:txBody>
          <a:bodyPr/>
          <a:lstStyle/>
          <a:p>
            <a:endParaRPr lang="es-PA"/>
          </a:p>
        </p:txBody>
      </p:sp>
      <p:sp>
        <p:nvSpPr>
          <p:cNvPr id="7" name="6 Marcador de número de diapositiva"/>
          <p:cNvSpPr>
            <a:spLocks noGrp="1"/>
          </p:cNvSpPr>
          <p:nvPr>
            <p:ph type="sldNum" sz="quarter" idx="12"/>
          </p:nvPr>
        </p:nvSpPr>
        <p:spPr/>
        <p:txBody>
          <a:bodyPr/>
          <a:lstStyle/>
          <a:p>
            <a:fld id="{DD7CDF6C-8B72-407C-A467-58F18C11828D}" type="slidenum">
              <a:rPr lang="es-PA" smtClean="0"/>
              <a:pPr/>
              <a:t>‹Nº›</a:t>
            </a:fld>
            <a:endParaRPr lang="es-PA"/>
          </a:p>
        </p:txBody>
      </p:sp>
    </p:spTree>
  </p:cSld>
  <p:clrMapOvr>
    <a:masterClrMapping/>
  </p:clrMapOvr>
  <p:transition>
    <p:pull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2" name="2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27" name="26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Marcador de fecha"/>
          <p:cNvSpPr>
            <a:spLocks noGrp="1"/>
          </p:cNvSpPr>
          <p:nvPr>
            <p:ph type="dt" sz="half" idx="10"/>
          </p:nvPr>
        </p:nvSpPr>
        <p:spPr/>
        <p:txBody>
          <a:bodyPr/>
          <a:lstStyle/>
          <a:p>
            <a:fld id="{E6216A36-1821-4888-AA47-70AAD76CD871}" type="datetimeFigureOut">
              <a:rPr lang="es-PA" smtClean="0"/>
              <a:pPr/>
              <a:t>06/20/2011</a:t>
            </a:fld>
            <a:endParaRPr lang="es-PA"/>
          </a:p>
        </p:txBody>
      </p:sp>
      <p:sp>
        <p:nvSpPr>
          <p:cNvPr id="19" name="18 Marcador de pie de página"/>
          <p:cNvSpPr>
            <a:spLocks noGrp="1"/>
          </p:cNvSpPr>
          <p:nvPr>
            <p:ph type="ftr" sz="quarter" idx="11"/>
          </p:nvPr>
        </p:nvSpPr>
        <p:spPr>
          <a:xfrm>
            <a:off x="3581400" y="76200"/>
            <a:ext cx="2895600" cy="288925"/>
          </a:xfrm>
        </p:spPr>
        <p:txBody>
          <a:bodyPr/>
          <a:lstStyle/>
          <a:p>
            <a:endParaRPr lang="es-PA"/>
          </a:p>
        </p:txBody>
      </p:sp>
      <p:sp>
        <p:nvSpPr>
          <p:cNvPr id="16" name="15 Marcador de número de diapositiva"/>
          <p:cNvSpPr>
            <a:spLocks noGrp="1"/>
          </p:cNvSpPr>
          <p:nvPr>
            <p:ph type="sldNum" sz="quarter" idx="12"/>
          </p:nvPr>
        </p:nvSpPr>
        <p:spPr>
          <a:xfrm>
            <a:off x="8229600" y="6473952"/>
            <a:ext cx="758952" cy="246888"/>
          </a:xfrm>
        </p:spPr>
        <p:txBody>
          <a:bodyPr/>
          <a:lstStyle/>
          <a:p>
            <a:fld id="{DD7CDF6C-8B72-407C-A467-58F18C11828D}" type="slidenum">
              <a:rPr lang="es-PA" smtClean="0"/>
              <a:pPr/>
              <a:t>‹Nº›</a:t>
            </a:fld>
            <a:endParaRPr lang="es-PA"/>
          </a:p>
        </p:txBody>
      </p:sp>
    </p:spTree>
  </p:cSld>
  <p:clrMapOvr>
    <a:masterClrMapping/>
  </p:clrMapOvr>
  <p:transition>
    <p:pull dir="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PA"/>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A"/>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E6216A36-1821-4888-AA47-70AAD76CD871}" type="datetimeFigureOut">
              <a:rPr lang="es-PA" smtClean="0"/>
              <a:pPr/>
              <a:t>06/20/2011</a:t>
            </a:fld>
            <a:endParaRPr lang="es-PA"/>
          </a:p>
        </p:txBody>
      </p:sp>
      <p:sp>
        <p:nvSpPr>
          <p:cNvPr id="6" name="5 Marcador de pie de página"/>
          <p:cNvSpPr>
            <a:spLocks noGrp="1"/>
          </p:cNvSpPr>
          <p:nvPr>
            <p:ph type="ftr" sz="quarter" idx="11"/>
          </p:nvPr>
        </p:nvSpPr>
        <p:spPr/>
        <p:txBody>
          <a:bodyPr/>
          <a:lstStyle/>
          <a:p>
            <a:endParaRPr lang="es-PA"/>
          </a:p>
        </p:txBody>
      </p:sp>
      <p:sp>
        <p:nvSpPr>
          <p:cNvPr id="7" name="6 Marcador de número de diapositiva"/>
          <p:cNvSpPr>
            <a:spLocks noGrp="1"/>
          </p:cNvSpPr>
          <p:nvPr>
            <p:ph type="sldNum" sz="quarter" idx="12"/>
          </p:nvPr>
        </p:nvSpPr>
        <p:spPr/>
        <p:txBody>
          <a:bodyPr/>
          <a:lstStyle/>
          <a:p>
            <a:fld id="{DD7CDF6C-8B72-407C-A467-58F18C11828D}" type="slidenum">
              <a:rPr lang="es-PA" smtClean="0"/>
              <a:pPr/>
              <a:t>‹Nº›</a:t>
            </a:fld>
            <a:endParaRPr lang="es-PA"/>
          </a:p>
        </p:txBody>
      </p:sp>
    </p:spTree>
  </p:cSld>
  <p:clrMapOvr>
    <a:masterClrMapping/>
  </p:clrMapOvr>
  <p:transition>
    <p:pull dir="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A"/>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4" name="3 Marcador de fecha"/>
          <p:cNvSpPr>
            <a:spLocks noGrp="1"/>
          </p:cNvSpPr>
          <p:nvPr>
            <p:ph type="dt" sz="half" idx="10"/>
          </p:nvPr>
        </p:nvSpPr>
        <p:spPr/>
        <p:txBody>
          <a:bodyPr/>
          <a:lstStyle/>
          <a:p>
            <a:fld id="{E6216A36-1821-4888-AA47-70AAD76CD871}" type="datetimeFigureOut">
              <a:rPr lang="es-PA" smtClean="0"/>
              <a:pPr/>
              <a:t>06/20/2011</a:t>
            </a:fld>
            <a:endParaRPr lang="es-PA"/>
          </a:p>
        </p:txBody>
      </p:sp>
      <p:sp>
        <p:nvSpPr>
          <p:cNvPr id="5" name="4 Marcador de pie de página"/>
          <p:cNvSpPr>
            <a:spLocks noGrp="1"/>
          </p:cNvSpPr>
          <p:nvPr>
            <p:ph type="ftr" sz="quarter" idx="11"/>
          </p:nvPr>
        </p:nvSpPr>
        <p:spPr/>
        <p:txBody>
          <a:bodyPr/>
          <a:lstStyle/>
          <a:p>
            <a:endParaRPr lang="es-PA"/>
          </a:p>
        </p:txBody>
      </p:sp>
      <p:sp>
        <p:nvSpPr>
          <p:cNvPr id="6" name="5 Marcador de número de diapositiva"/>
          <p:cNvSpPr>
            <a:spLocks noGrp="1"/>
          </p:cNvSpPr>
          <p:nvPr>
            <p:ph type="sldNum" sz="quarter" idx="12"/>
          </p:nvPr>
        </p:nvSpPr>
        <p:spPr/>
        <p:txBody>
          <a:bodyPr/>
          <a:lstStyle/>
          <a:p>
            <a:fld id="{DD7CDF6C-8B72-407C-A467-58F18C11828D}" type="slidenum">
              <a:rPr lang="es-PA" smtClean="0"/>
              <a:pPr/>
              <a:t>‹Nº›</a:t>
            </a:fld>
            <a:endParaRPr lang="es-PA"/>
          </a:p>
        </p:txBody>
      </p:sp>
    </p:spTree>
  </p:cSld>
  <p:clrMapOvr>
    <a:masterClrMapping/>
  </p:clrMapOvr>
  <p:transition>
    <p:pull dir="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PA"/>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4" name="3 Marcador de fecha"/>
          <p:cNvSpPr>
            <a:spLocks noGrp="1"/>
          </p:cNvSpPr>
          <p:nvPr>
            <p:ph type="dt" sz="half" idx="10"/>
          </p:nvPr>
        </p:nvSpPr>
        <p:spPr/>
        <p:txBody>
          <a:bodyPr/>
          <a:lstStyle/>
          <a:p>
            <a:fld id="{E6216A36-1821-4888-AA47-70AAD76CD871}" type="datetimeFigureOut">
              <a:rPr lang="es-PA" smtClean="0"/>
              <a:pPr/>
              <a:t>06/20/2011</a:t>
            </a:fld>
            <a:endParaRPr lang="es-PA"/>
          </a:p>
        </p:txBody>
      </p:sp>
      <p:sp>
        <p:nvSpPr>
          <p:cNvPr id="5" name="4 Marcador de pie de página"/>
          <p:cNvSpPr>
            <a:spLocks noGrp="1"/>
          </p:cNvSpPr>
          <p:nvPr>
            <p:ph type="ftr" sz="quarter" idx="11"/>
          </p:nvPr>
        </p:nvSpPr>
        <p:spPr/>
        <p:txBody>
          <a:bodyPr/>
          <a:lstStyle/>
          <a:p>
            <a:endParaRPr lang="es-PA"/>
          </a:p>
        </p:txBody>
      </p:sp>
      <p:sp>
        <p:nvSpPr>
          <p:cNvPr id="6" name="5 Marcador de número de diapositiva"/>
          <p:cNvSpPr>
            <a:spLocks noGrp="1"/>
          </p:cNvSpPr>
          <p:nvPr>
            <p:ph type="sldNum" sz="quarter" idx="12"/>
          </p:nvPr>
        </p:nvSpPr>
        <p:spPr/>
        <p:txBody>
          <a:bodyPr/>
          <a:lstStyle/>
          <a:p>
            <a:fld id="{DD7CDF6C-8B72-407C-A467-58F18C11828D}" type="slidenum">
              <a:rPr lang="es-PA" smtClean="0"/>
              <a:pPr/>
              <a:t>‹Nº›</a:t>
            </a:fld>
            <a:endParaRPr lang="es-PA"/>
          </a:p>
        </p:txBody>
      </p:sp>
    </p:spTree>
  </p:cSld>
  <p:clrMapOvr>
    <a:masterClrMapping/>
  </p:clrMapOvr>
  <p:transition>
    <p:pull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3">
        <a:schemeClr val="bg2"/>
      </p:bgRef>
    </p:bg>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texto"/>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19" name="18 Marcador de fecha"/>
          <p:cNvSpPr>
            <a:spLocks noGrp="1"/>
          </p:cNvSpPr>
          <p:nvPr>
            <p:ph type="dt" sz="half" idx="10"/>
          </p:nvPr>
        </p:nvSpPr>
        <p:spPr/>
        <p:txBody>
          <a:bodyPr/>
          <a:lstStyle/>
          <a:p>
            <a:fld id="{E6216A36-1821-4888-AA47-70AAD76CD871}" type="datetimeFigureOut">
              <a:rPr lang="es-PA" smtClean="0"/>
              <a:pPr/>
              <a:t>06/20/2011</a:t>
            </a:fld>
            <a:endParaRPr lang="es-PA"/>
          </a:p>
        </p:txBody>
      </p:sp>
      <p:sp>
        <p:nvSpPr>
          <p:cNvPr id="11" name="10 Marcador de pie de página"/>
          <p:cNvSpPr>
            <a:spLocks noGrp="1"/>
          </p:cNvSpPr>
          <p:nvPr>
            <p:ph type="ftr" sz="quarter" idx="11"/>
          </p:nvPr>
        </p:nvSpPr>
        <p:spPr/>
        <p:txBody>
          <a:bodyPr/>
          <a:lstStyle/>
          <a:p>
            <a:endParaRPr lang="es-PA"/>
          </a:p>
        </p:txBody>
      </p:sp>
      <p:sp>
        <p:nvSpPr>
          <p:cNvPr id="16" name="15 Marcador de número de diapositiva"/>
          <p:cNvSpPr>
            <a:spLocks noGrp="1"/>
          </p:cNvSpPr>
          <p:nvPr>
            <p:ph type="sldNum" sz="quarter" idx="12"/>
          </p:nvPr>
        </p:nvSpPr>
        <p:spPr/>
        <p:txBody>
          <a:bodyPr/>
          <a:lstStyle/>
          <a:p>
            <a:fld id="{DD7CDF6C-8B72-407C-A467-58F18C11828D}" type="slidenum">
              <a:rPr lang="es-PA" smtClean="0"/>
              <a:pPr/>
              <a:t>‹Nº›</a:t>
            </a:fld>
            <a:endParaRPr lang="es-PA"/>
          </a:p>
        </p:txBody>
      </p:sp>
      <p:sp>
        <p:nvSpPr>
          <p:cNvPr id="8" name="7 Título"/>
          <p:cNvSpPr>
            <a:spLocks noGrp="1"/>
          </p:cNvSpPr>
          <p:nvPr>
            <p:ph type="title"/>
          </p:nvPr>
        </p:nvSpPr>
        <p:spPr>
          <a:xfrm>
            <a:off x="180475" y="2947085"/>
            <a:ext cx="8686800" cy="1184825"/>
          </a:xfrm>
        </p:spPr>
        <p:txBody>
          <a:bodyPr rtlCol="0" anchor="t"/>
          <a:lstStyle>
            <a:lvl1pPr algn="r">
              <a:defRPr/>
            </a:lvl1pPr>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transition>
    <p:pull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0" name="19 Título"/>
          <p:cNvSpPr>
            <a:spLocks noGrp="1"/>
          </p:cNvSpPr>
          <p:nvPr>
            <p:ph type="title"/>
          </p:nvPr>
        </p:nvSpPr>
        <p:spPr>
          <a:xfrm>
            <a:off x="301752" y="457200"/>
            <a:ext cx="8686800" cy="841248"/>
          </a:xfrm>
        </p:spPr>
        <p:txBody>
          <a:bodyPr/>
          <a:lstStyle/>
          <a:p>
            <a:r>
              <a:rPr kumimoji="0" lang="es-ES" smtClean="0"/>
              <a:t>Haga clic para modificar el estilo de título del patrón</a:t>
            </a:r>
            <a:endParaRPr kumimoji="0" lang="en-US"/>
          </a:p>
        </p:txBody>
      </p:sp>
      <p:sp>
        <p:nvSpPr>
          <p:cNvPr id="14" name="13 Marcador de contenido"/>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0"/>
          </p:nvPr>
        </p:nvSpPr>
        <p:spPr/>
        <p:txBody>
          <a:bodyPr/>
          <a:lstStyle/>
          <a:p>
            <a:fld id="{E6216A36-1821-4888-AA47-70AAD76CD871}" type="datetimeFigureOut">
              <a:rPr lang="es-PA" smtClean="0"/>
              <a:pPr/>
              <a:t>06/20/2011</a:t>
            </a:fld>
            <a:endParaRPr lang="es-PA"/>
          </a:p>
        </p:txBody>
      </p:sp>
      <p:sp>
        <p:nvSpPr>
          <p:cNvPr id="10" name="9 Marcador de pie de página"/>
          <p:cNvSpPr>
            <a:spLocks noGrp="1"/>
          </p:cNvSpPr>
          <p:nvPr>
            <p:ph type="ftr" sz="quarter" idx="11"/>
          </p:nvPr>
        </p:nvSpPr>
        <p:spPr/>
        <p:txBody>
          <a:bodyPr/>
          <a:lstStyle/>
          <a:p>
            <a:endParaRPr lang="es-PA"/>
          </a:p>
        </p:txBody>
      </p:sp>
      <p:sp>
        <p:nvSpPr>
          <p:cNvPr id="31" name="30 Marcador de número de diapositiva"/>
          <p:cNvSpPr>
            <a:spLocks noGrp="1"/>
          </p:cNvSpPr>
          <p:nvPr>
            <p:ph type="sldNum" sz="quarter" idx="12"/>
          </p:nvPr>
        </p:nvSpPr>
        <p:spPr/>
        <p:txBody>
          <a:bodyPr/>
          <a:lstStyle/>
          <a:p>
            <a:fld id="{DD7CDF6C-8B72-407C-A467-58F18C11828D}" type="slidenum">
              <a:rPr lang="es-PA" smtClean="0"/>
              <a:pPr/>
              <a:t>‹Nº›</a:t>
            </a:fld>
            <a:endParaRPr lang="es-PA"/>
          </a:p>
        </p:txBody>
      </p:sp>
    </p:spTree>
  </p:cSld>
  <p:clrMapOvr>
    <a:masterClrMapping/>
  </p:clrMapOvr>
  <p:transition>
    <p:pull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9" name="28 Título"/>
          <p:cNvSpPr>
            <a:spLocks noGrp="1"/>
          </p:cNvSpPr>
          <p:nvPr>
            <p:ph type="title"/>
          </p:nvPr>
        </p:nvSpPr>
        <p:spPr>
          <a:xfrm>
            <a:off x="304800" y="5410200"/>
            <a:ext cx="8610600" cy="882650"/>
          </a:xfrm>
        </p:spPr>
        <p:txBody>
          <a:bodyPr anchor="ctr"/>
          <a:lstStyle>
            <a:lvl1pPr>
              <a:defRPr/>
            </a:lvl1p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25" name="24 Marcador de texto"/>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8" name="27 Marcador de contenido"/>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Marcador de fecha"/>
          <p:cNvSpPr>
            <a:spLocks noGrp="1"/>
          </p:cNvSpPr>
          <p:nvPr>
            <p:ph type="dt" sz="half" idx="10"/>
          </p:nvPr>
        </p:nvSpPr>
        <p:spPr/>
        <p:txBody>
          <a:bodyPr/>
          <a:lstStyle/>
          <a:p>
            <a:fld id="{E6216A36-1821-4888-AA47-70AAD76CD871}" type="datetimeFigureOut">
              <a:rPr lang="es-PA" smtClean="0"/>
              <a:pPr/>
              <a:t>06/20/2011</a:t>
            </a:fld>
            <a:endParaRPr lang="es-PA"/>
          </a:p>
        </p:txBody>
      </p:sp>
      <p:sp>
        <p:nvSpPr>
          <p:cNvPr id="6" name="5 Marcador de pie de página"/>
          <p:cNvSpPr>
            <a:spLocks noGrp="1"/>
          </p:cNvSpPr>
          <p:nvPr>
            <p:ph type="ftr" sz="quarter" idx="11"/>
          </p:nvPr>
        </p:nvSpPr>
        <p:spPr/>
        <p:txBody>
          <a:bodyPr/>
          <a:lstStyle/>
          <a:p>
            <a:endParaRPr lang="es-PA"/>
          </a:p>
        </p:txBody>
      </p:sp>
      <p:sp>
        <p:nvSpPr>
          <p:cNvPr id="7" name="6 Marcador de número de diapositiva"/>
          <p:cNvSpPr>
            <a:spLocks noGrp="1"/>
          </p:cNvSpPr>
          <p:nvPr>
            <p:ph type="sldNum" sz="quarter" idx="12"/>
          </p:nvPr>
        </p:nvSpPr>
        <p:spPr>
          <a:xfrm>
            <a:off x="8229600" y="6477000"/>
            <a:ext cx="762000" cy="246888"/>
          </a:xfrm>
        </p:spPr>
        <p:txBody>
          <a:bodyPr/>
          <a:lstStyle/>
          <a:p>
            <a:fld id="{DD7CDF6C-8B72-407C-A467-58F18C11828D}" type="slidenum">
              <a:rPr lang="es-PA" smtClean="0"/>
              <a:pPr/>
              <a:t>‹Nº›</a:t>
            </a:fld>
            <a:endParaRPr lang="es-PA"/>
          </a:p>
        </p:txBody>
      </p:sp>
      <p:sp>
        <p:nvSpPr>
          <p:cNvPr id="11" name="10 Conector recto"/>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transition>
    <p:pull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30" name="29 Título"/>
          <p:cNvSpPr>
            <a:spLocks noGrp="1"/>
          </p:cNvSpPr>
          <p:nvPr>
            <p:ph type="title"/>
          </p:nvPr>
        </p:nvSpPr>
        <p:spPr>
          <a:xfrm>
            <a:off x="301752" y="457200"/>
            <a:ext cx="8686800" cy="841248"/>
          </a:xfrm>
        </p:spPr>
        <p:txBody>
          <a:bodyPr/>
          <a:lstStyle/>
          <a:p>
            <a:r>
              <a:rPr kumimoji="0" lang="es-ES" smtClean="0"/>
              <a:t>Haga clic para modificar el estilo de título del patrón</a:t>
            </a:r>
            <a:endParaRPr kumimoji="0" lang="en-US"/>
          </a:p>
        </p:txBody>
      </p:sp>
      <p:sp>
        <p:nvSpPr>
          <p:cNvPr id="12" name="11 Marcador de fecha"/>
          <p:cNvSpPr>
            <a:spLocks noGrp="1"/>
          </p:cNvSpPr>
          <p:nvPr>
            <p:ph type="dt" sz="half" idx="10"/>
          </p:nvPr>
        </p:nvSpPr>
        <p:spPr/>
        <p:txBody>
          <a:bodyPr/>
          <a:lstStyle/>
          <a:p>
            <a:fld id="{E6216A36-1821-4888-AA47-70AAD76CD871}" type="datetimeFigureOut">
              <a:rPr lang="es-PA" smtClean="0"/>
              <a:pPr/>
              <a:t>06/20/2011</a:t>
            </a:fld>
            <a:endParaRPr lang="es-PA"/>
          </a:p>
        </p:txBody>
      </p:sp>
      <p:sp>
        <p:nvSpPr>
          <p:cNvPr id="21" name="20 Marcador de pie de página"/>
          <p:cNvSpPr>
            <a:spLocks noGrp="1"/>
          </p:cNvSpPr>
          <p:nvPr>
            <p:ph type="ftr" sz="quarter" idx="11"/>
          </p:nvPr>
        </p:nvSpPr>
        <p:spPr/>
        <p:txBody>
          <a:bodyPr/>
          <a:lstStyle/>
          <a:p>
            <a:endParaRPr lang="es-PA"/>
          </a:p>
        </p:txBody>
      </p:sp>
      <p:sp>
        <p:nvSpPr>
          <p:cNvPr id="6" name="5 Marcador de número de diapositiva"/>
          <p:cNvSpPr>
            <a:spLocks noGrp="1"/>
          </p:cNvSpPr>
          <p:nvPr>
            <p:ph type="sldNum" sz="quarter" idx="12"/>
          </p:nvPr>
        </p:nvSpPr>
        <p:spPr/>
        <p:txBody>
          <a:bodyPr/>
          <a:lstStyle/>
          <a:p>
            <a:fld id="{DD7CDF6C-8B72-407C-A467-58F18C11828D}" type="slidenum">
              <a:rPr lang="es-PA" smtClean="0"/>
              <a:pPr/>
              <a:t>‹Nº›</a:t>
            </a:fld>
            <a:endParaRPr lang="es-PA"/>
          </a:p>
        </p:txBody>
      </p:sp>
    </p:spTree>
  </p:cSld>
  <p:clrMapOvr>
    <a:masterClrMapping/>
  </p:clrMapOvr>
  <p:transition>
    <p:pull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p>
            <a:fld id="{E6216A36-1821-4888-AA47-70AAD76CD871}" type="datetimeFigureOut">
              <a:rPr lang="es-PA" smtClean="0"/>
              <a:pPr/>
              <a:t>06/20/2011</a:t>
            </a:fld>
            <a:endParaRPr lang="es-PA"/>
          </a:p>
        </p:txBody>
      </p:sp>
      <p:sp>
        <p:nvSpPr>
          <p:cNvPr id="24" name="23 Marcador de pie de página"/>
          <p:cNvSpPr>
            <a:spLocks noGrp="1"/>
          </p:cNvSpPr>
          <p:nvPr>
            <p:ph type="ftr" sz="quarter" idx="11"/>
          </p:nvPr>
        </p:nvSpPr>
        <p:spPr/>
        <p:txBody>
          <a:bodyPr/>
          <a:lstStyle/>
          <a:p>
            <a:endParaRPr lang="es-PA"/>
          </a:p>
        </p:txBody>
      </p:sp>
      <p:sp>
        <p:nvSpPr>
          <p:cNvPr id="7" name="6 Marcador de número de diapositiva"/>
          <p:cNvSpPr>
            <a:spLocks noGrp="1"/>
          </p:cNvSpPr>
          <p:nvPr>
            <p:ph type="sldNum" sz="quarter" idx="12"/>
          </p:nvPr>
        </p:nvSpPr>
        <p:spPr/>
        <p:txBody>
          <a:bodyPr/>
          <a:lstStyle/>
          <a:p>
            <a:fld id="{DD7CDF6C-8B72-407C-A467-58F18C11828D}" type="slidenum">
              <a:rPr lang="es-PA" smtClean="0"/>
              <a:pPr/>
              <a:t>‹Nº›</a:t>
            </a:fld>
            <a:endParaRPr lang="es-PA"/>
          </a:p>
        </p:txBody>
      </p:sp>
    </p:spTree>
  </p:cSld>
  <p:clrMapOvr>
    <a:masterClrMapping/>
  </p:clrMapOvr>
  <p:transition>
    <p:pull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7 Conector recto"/>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Título"/>
          <p:cNvSpPr>
            <a:spLocks noGrp="1"/>
          </p:cNvSpPr>
          <p:nvPr>
            <p:ph type="title"/>
          </p:nvPr>
        </p:nvSpPr>
        <p:spPr>
          <a:xfrm>
            <a:off x="457200" y="5486400"/>
            <a:ext cx="8458200" cy="520700"/>
          </a:xfrm>
        </p:spPr>
        <p:txBody>
          <a:bodyPr anchor="ctr"/>
          <a:lstStyle>
            <a:lvl1pPr algn="l">
              <a:buNone/>
              <a:defRPr sz="2000" b="1"/>
            </a:lvl1pPr>
          </a:lstStyle>
          <a:p>
            <a:r>
              <a:rPr kumimoji="0" lang="es-ES" smtClean="0"/>
              <a:t>Haga clic para modificar el estilo de título del patrón</a:t>
            </a:r>
            <a:endParaRPr kumimoji="0" lang="en-US"/>
          </a:p>
        </p:txBody>
      </p:sp>
      <p:sp>
        <p:nvSpPr>
          <p:cNvPr id="26" name="25 Marcador de texto"/>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14" name="13 Marcador de contenido"/>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Marcador de fecha"/>
          <p:cNvSpPr>
            <a:spLocks noGrp="1"/>
          </p:cNvSpPr>
          <p:nvPr>
            <p:ph type="dt" sz="half" idx="10"/>
          </p:nvPr>
        </p:nvSpPr>
        <p:spPr/>
        <p:txBody>
          <a:bodyPr/>
          <a:lstStyle/>
          <a:p>
            <a:fld id="{E6216A36-1821-4888-AA47-70AAD76CD871}" type="datetimeFigureOut">
              <a:rPr lang="es-PA" smtClean="0"/>
              <a:pPr/>
              <a:t>06/20/2011</a:t>
            </a:fld>
            <a:endParaRPr lang="es-PA"/>
          </a:p>
        </p:txBody>
      </p:sp>
      <p:sp>
        <p:nvSpPr>
          <p:cNvPr id="29" name="28 Marcador de pie de página"/>
          <p:cNvSpPr>
            <a:spLocks noGrp="1"/>
          </p:cNvSpPr>
          <p:nvPr>
            <p:ph type="ftr" sz="quarter" idx="11"/>
          </p:nvPr>
        </p:nvSpPr>
        <p:spPr/>
        <p:txBody>
          <a:bodyPr/>
          <a:lstStyle/>
          <a:p>
            <a:endParaRPr lang="es-PA"/>
          </a:p>
        </p:txBody>
      </p:sp>
      <p:sp>
        <p:nvSpPr>
          <p:cNvPr id="7" name="6 Marcador de número de diapositiva"/>
          <p:cNvSpPr>
            <a:spLocks noGrp="1"/>
          </p:cNvSpPr>
          <p:nvPr>
            <p:ph type="sldNum" sz="quarter" idx="12"/>
          </p:nvPr>
        </p:nvSpPr>
        <p:spPr/>
        <p:txBody>
          <a:bodyPr/>
          <a:lstStyle/>
          <a:p>
            <a:fld id="{DD7CDF6C-8B72-407C-A467-58F18C11828D}" type="slidenum">
              <a:rPr lang="es-PA" smtClean="0"/>
              <a:pPr/>
              <a:t>‹Nº›</a:t>
            </a:fld>
            <a:endParaRPr lang="es-PA"/>
          </a:p>
        </p:txBody>
      </p:sp>
    </p:spTree>
  </p:cSld>
  <p:clrMapOvr>
    <a:masterClrMapping/>
  </p:clrMapOvr>
  <p:transition>
    <p:pull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3" name="12 Marcador de posición de imagen"/>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s-ES" smtClean="0"/>
              <a:t>Haga clic en el icono para agregar una imagen</a:t>
            </a:r>
            <a:endParaRPr kumimoji="0" lang="en-US" dirty="0"/>
          </a:p>
        </p:txBody>
      </p:sp>
      <p:sp>
        <p:nvSpPr>
          <p:cNvPr id="7" name="6 Marcador de fecha"/>
          <p:cNvSpPr>
            <a:spLocks noGrp="1"/>
          </p:cNvSpPr>
          <p:nvPr>
            <p:ph type="dt" sz="half" idx="10"/>
          </p:nvPr>
        </p:nvSpPr>
        <p:spPr/>
        <p:txBody>
          <a:bodyPr/>
          <a:lstStyle/>
          <a:p>
            <a:fld id="{E6216A36-1821-4888-AA47-70AAD76CD871}" type="datetimeFigureOut">
              <a:rPr lang="es-PA" smtClean="0"/>
              <a:pPr/>
              <a:t>06/20/2011</a:t>
            </a:fld>
            <a:endParaRPr lang="es-PA"/>
          </a:p>
        </p:txBody>
      </p:sp>
      <p:sp>
        <p:nvSpPr>
          <p:cNvPr id="5" name="4 Marcador de pie de página"/>
          <p:cNvSpPr>
            <a:spLocks noGrp="1"/>
          </p:cNvSpPr>
          <p:nvPr>
            <p:ph type="ftr" sz="quarter" idx="11"/>
          </p:nvPr>
        </p:nvSpPr>
        <p:spPr/>
        <p:txBody>
          <a:bodyPr/>
          <a:lstStyle/>
          <a:p>
            <a:endParaRPr lang="es-PA"/>
          </a:p>
        </p:txBody>
      </p:sp>
      <p:sp>
        <p:nvSpPr>
          <p:cNvPr id="31" name="30 Marcador de número de diapositiva"/>
          <p:cNvSpPr>
            <a:spLocks noGrp="1"/>
          </p:cNvSpPr>
          <p:nvPr>
            <p:ph type="sldNum" sz="quarter" idx="12"/>
          </p:nvPr>
        </p:nvSpPr>
        <p:spPr/>
        <p:txBody>
          <a:bodyPr/>
          <a:lstStyle/>
          <a:p>
            <a:fld id="{DD7CDF6C-8B72-407C-A467-58F18C11828D}" type="slidenum">
              <a:rPr lang="es-PA" smtClean="0"/>
              <a:pPr/>
              <a:t>‹Nº›</a:t>
            </a:fld>
            <a:endParaRPr lang="es-PA"/>
          </a:p>
        </p:txBody>
      </p:sp>
      <p:sp>
        <p:nvSpPr>
          <p:cNvPr id="17" name="16 Título"/>
          <p:cNvSpPr>
            <a:spLocks noGrp="1"/>
          </p:cNvSpPr>
          <p:nvPr>
            <p:ph type="title"/>
          </p:nvPr>
        </p:nvSpPr>
        <p:spPr>
          <a:xfrm>
            <a:off x="381000" y="4993760"/>
            <a:ext cx="5867400" cy="522288"/>
          </a:xfrm>
        </p:spPr>
        <p:txBody>
          <a:bodyPr anchor="ctr"/>
          <a:lstStyle>
            <a:lvl1pPr algn="l">
              <a:buNone/>
              <a:defRPr sz="2000" b="1"/>
            </a:lvl1pPr>
          </a:lstStyle>
          <a:p>
            <a:r>
              <a:rPr kumimoji="0" lang="es-ES" smtClean="0"/>
              <a:t>Haga clic para modificar el estilo de título del patrón</a:t>
            </a:r>
            <a:endParaRPr kumimoji="0" lang="en-US"/>
          </a:p>
        </p:txBody>
      </p:sp>
      <p:sp>
        <p:nvSpPr>
          <p:cNvPr id="26" name="25 Marcador de texto"/>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Tree>
  </p:cSld>
  <p:clrMapOvr>
    <a:masterClrMapping/>
  </p:clrMapOvr>
  <p:transition>
    <p:pull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Marcador de texto"/>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1" name="10 Marcador de fecha"/>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E6216A36-1821-4888-AA47-70AAD76CD871}" type="datetimeFigureOut">
              <a:rPr lang="es-PA" smtClean="0"/>
              <a:pPr/>
              <a:t>06/20/2011</a:t>
            </a:fld>
            <a:endParaRPr lang="es-PA"/>
          </a:p>
        </p:txBody>
      </p:sp>
      <p:sp>
        <p:nvSpPr>
          <p:cNvPr id="28" name="27 Marcador de pie de página"/>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s-PA"/>
          </a:p>
        </p:txBody>
      </p:sp>
      <p:sp>
        <p:nvSpPr>
          <p:cNvPr id="5" name="4 Marcador de número de diapositiva"/>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DD7CDF6C-8B72-407C-A467-58F18C11828D}" type="slidenum">
              <a:rPr lang="es-PA" smtClean="0"/>
              <a:pPr/>
              <a:t>‹Nº›</a:t>
            </a:fld>
            <a:endParaRPr lang="es-PA"/>
          </a:p>
        </p:txBody>
      </p:sp>
      <p:sp>
        <p:nvSpPr>
          <p:cNvPr id="10" name="9 Marcador de título"/>
          <p:cNvSpPr>
            <a:spLocks noGrp="1"/>
          </p:cNvSpPr>
          <p:nvPr>
            <p:ph type="title"/>
          </p:nvPr>
        </p:nvSpPr>
        <p:spPr>
          <a:xfrm>
            <a:off x="304800" y="457200"/>
            <a:ext cx="8686800" cy="838200"/>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9" name="8 Conector recto"/>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Conector recto"/>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ransition>
    <p:pull dir="r"/>
  </p:transition>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PA"/>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216A36-1821-4888-AA47-70AAD76CD871}" type="datetimeFigureOut">
              <a:rPr lang="es-PA" smtClean="0"/>
              <a:pPr/>
              <a:t>06/20/2011</a:t>
            </a:fld>
            <a:endParaRPr lang="es-PA"/>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PA"/>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7CDF6C-8B72-407C-A467-58F18C11828D}" type="slidenum">
              <a:rPr lang="es-PA" smtClean="0"/>
              <a:pPr/>
              <a:t>‹Nº›</a:t>
            </a:fld>
            <a:endParaRPr lang="es-PA"/>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ransition>
    <p:pull dir="r"/>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P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6.bin"/><Relationship Id="rId13" Type="http://schemas.openxmlformats.org/officeDocument/2006/relationships/hyperlink" Target="Hipervinculo%201.doc" TargetMode="External"/><Relationship Id="rId3" Type="http://schemas.openxmlformats.org/officeDocument/2006/relationships/oleObject" Target="../embeddings/oleObject1.bin"/><Relationship Id="rId7" Type="http://schemas.openxmlformats.org/officeDocument/2006/relationships/oleObject" Target="../embeddings/oleObject5.bin"/><Relationship Id="rId12" Type="http://schemas.openxmlformats.org/officeDocument/2006/relationships/oleObject" Target="../embeddings/oleObject10.bin"/><Relationship Id="rId2" Type="http://schemas.openxmlformats.org/officeDocument/2006/relationships/slideLayout" Target="../slideLayouts/slideLayout17.xml"/><Relationship Id="rId1" Type="http://schemas.openxmlformats.org/officeDocument/2006/relationships/vmlDrawing" Target="../drawings/vmlDrawing1.vml"/><Relationship Id="rId6" Type="http://schemas.openxmlformats.org/officeDocument/2006/relationships/oleObject" Target="../embeddings/oleObject4.bin"/><Relationship Id="rId11" Type="http://schemas.openxmlformats.org/officeDocument/2006/relationships/oleObject" Target="../embeddings/oleObject9.bin"/><Relationship Id="rId5" Type="http://schemas.openxmlformats.org/officeDocument/2006/relationships/oleObject" Target="../embeddings/oleObject3.bin"/><Relationship Id="rId10" Type="http://schemas.openxmlformats.org/officeDocument/2006/relationships/oleObject" Target="../embeddings/oleObject8.bin"/><Relationship Id="rId4" Type="http://schemas.openxmlformats.org/officeDocument/2006/relationships/oleObject" Target="../embeddings/oleObject2.bin"/><Relationship Id="rId9" Type="http://schemas.openxmlformats.org/officeDocument/2006/relationships/oleObject" Target="../embeddings/oleObject7.bin"/></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15.bin"/><Relationship Id="rId3" Type="http://schemas.openxmlformats.org/officeDocument/2006/relationships/hyperlink" Target="Hiperv&#237;nculo%202.doc" TargetMode="External"/><Relationship Id="rId7" Type="http://schemas.openxmlformats.org/officeDocument/2006/relationships/oleObject" Target="../embeddings/oleObject14.bin"/><Relationship Id="rId12" Type="http://schemas.openxmlformats.org/officeDocument/2006/relationships/oleObject" Target="../embeddings/oleObject19.bin"/><Relationship Id="rId2" Type="http://schemas.openxmlformats.org/officeDocument/2006/relationships/slideLayout" Target="../slideLayouts/slideLayout18.xml"/><Relationship Id="rId1" Type="http://schemas.openxmlformats.org/officeDocument/2006/relationships/vmlDrawing" Target="../drawings/vmlDrawing2.vml"/><Relationship Id="rId6" Type="http://schemas.openxmlformats.org/officeDocument/2006/relationships/oleObject" Target="../embeddings/oleObject13.bin"/><Relationship Id="rId11" Type="http://schemas.openxmlformats.org/officeDocument/2006/relationships/oleObject" Target="../embeddings/oleObject18.bin"/><Relationship Id="rId5" Type="http://schemas.openxmlformats.org/officeDocument/2006/relationships/oleObject" Target="../embeddings/oleObject12.bin"/><Relationship Id="rId10" Type="http://schemas.openxmlformats.org/officeDocument/2006/relationships/oleObject" Target="../embeddings/oleObject17.bin"/><Relationship Id="rId4" Type="http://schemas.openxmlformats.org/officeDocument/2006/relationships/oleObject" Target="../embeddings/oleObject11.bin"/><Relationship Id="rId9" Type="http://schemas.openxmlformats.org/officeDocument/2006/relationships/oleObject" Target="../embeddings/oleObject16.bin"/></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2" Type="http://schemas.openxmlformats.org/officeDocument/2006/relationships/hyperlink" Target="TALLER%20.doc" TargetMode="Externa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http://centros5.pntic.mec.es/sierrami/dematesna/demates23/opciones/investigacion/egipto/imagenes/eg2.jpg"/>
          <p:cNvPicPr>
            <a:picLocks noChangeAspect="1" noChangeArrowheads="1"/>
          </p:cNvPicPr>
          <p:nvPr/>
        </p:nvPicPr>
        <p:blipFill>
          <a:blip r:embed="rId2" cstate="print">
            <a:lum contrast="-40000"/>
          </a:blip>
          <a:srcRect/>
          <a:stretch>
            <a:fillRect/>
          </a:stretch>
        </p:blipFill>
        <p:spPr bwMode="auto">
          <a:xfrm>
            <a:off x="0" y="0"/>
            <a:ext cx="9144000" cy="68580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2" name="1 Título"/>
          <p:cNvSpPr>
            <a:spLocks noGrp="1"/>
          </p:cNvSpPr>
          <p:nvPr>
            <p:ph type="ctrTitle"/>
          </p:nvPr>
        </p:nvSpPr>
        <p:spPr>
          <a:xfrm>
            <a:off x="285720" y="1214422"/>
            <a:ext cx="8458200" cy="1289464"/>
          </a:xfrm>
        </p:spPr>
        <p:txBody>
          <a:bodyPr>
            <a:noAutofit/>
          </a:bodyPr>
          <a:lstStyle/>
          <a:p>
            <a:pPr algn="ctr"/>
            <a:r>
              <a:rPr lang="es-PA" sz="4000" i="1" dirty="0" smtClean="0">
                <a:solidFill>
                  <a:srgbClr val="FF0000"/>
                </a:solidFill>
                <a:latin typeface="Arial Black" pitchFamily="34" charset="0"/>
              </a:rPr>
              <a:t>HONREMOS EL ESPÍRITU HUMANO, HACIENDO GIMNASIA</a:t>
            </a:r>
            <a:endParaRPr lang="es-PA" sz="4000" i="1" dirty="0">
              <a:solidFill>
                <a:srgbClr val="FF0000"/>
              </a:solidFill>
              <a:latin typeface="Arial Black" pitchFamily="34" charset="0"/>
            </a:endParaRPr>
          </a:p>
        </p:txBody>
      </p:sp>
      <p:sp>
        <p:nvSpPr>
          <p:cNvPr id="3" name="2 Subtítulo"/>
          <p:cNvSpPr>
            <a:spLocks noGrp="1"/>
          </p:cNvSpPr>
          <p:nvPr>
            <p:ph type="subTitle" idx="1"/>
          </p:nvPr>
        </p:nvSpPr>
        <p:spPr/>
        <p:txBody>
          <a:bodyPr>
            <a:noAutofit/>
          </a:bodyPr>
          <a:lstStyle/>
          <a:p>
            <a:pPr algn="ctr"/>
            <a:r>
              <a:rPr lang="es-PA" sz="3600" i="1" dirty="0" smtClean="0">
                <a:solidFill>
                  <a:schemeClr val="tx1"/>
                </a:solidFill>
                <a:latin typeface="Arial Black" pitchFamily="34" charset="0"/>
              </a:rPr>
              <a:t>POR:</a:t>
            </a:r>
          </a:p>
          <a:p>
            <a:pPr algn="ctr"/>
            <a:r>
              <a:rPr lang="es-PA" sz="3600" i="1" dirty="0" smtClean="0">
                <a:solidFill>
                  <a:schemeClr val="tx1"/>
                </a:solidFill>
                <a:latin typeface="Arial Black" pitchFamily="34" charset="0"/>
              </a:rPr>
              <a:t>GUADALUPE DE MENDOZA</a:t>
            </a:r>
            <a:endParaRPr lang="es-PA" sz="3600" i="1" dirty="0">
              <a:solidFill>
                <a:schemeClr val="tx1"/>
              </a:solidFill>
              <a:latin typeface="Arial Black" pitchFamily="34" charset="0"/>
            </a:endParaRPr>
          </a:p>
        </p:txBody>
      </p:sp>
    </p:spTree>
  </p:cSld>
  <p:clrMapOvr>
    <a:masterClrMapping/>
  </p:clrMapOvr>
  <p:transition>
    <p:wheel spokes="3"/>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52"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Scale>
                                      <p:cBhvr>
                                        <p:cTn id="17"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8" dur="1000" decel="50000" fill="hold">
                                          <p:stCondLst>
                                            <p:cond delay="0"/>
                                          </p:stCondLst>
                                        </p:cTn>
                                        <p:tgtEl>
                                          <p:spTgt spid="3">
                                            <p:txEl>
                                              <p:pRg st="0" end="0"/>
                                            </p:txEl>
                                          </p:spTgt>
                                        </p:tgtEl>
                                        <p:attrNameLst>
                                          <p:attrName>ppt_x</p:attrName>
                                          <p:attrName>ppt_y</p:attrName>
                                        </p:attrNameLst>
                                      </p:cBhvr>
                                    </p:animMotion>
                                    <p:animEffect transition="in" filter="fade">
                                      <p:cBhvr>
                                        <p:cTn id="19" dur="1000"/>
                                        <p:tgtEl>
                                          <p:spTgt spid="3">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52" presetClass="entr" presetSubtype="0"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Scale>
                                      <p:cBhvr>
                                        <p:cTn id="24" dur="1000" decel="50000" fill="hold">
                                          <p:stCondLst>
                                            <p:cond delay="0"/>
                                          </p:stCondLst>
                                        </p:cTn>
                                        <p:tgtEl>
                                          <p:spTgt spid="3">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5" dur="1000" decel="50000" fill="hold">
                                          <p:stCondLst>
                                            <p:cond delay="0"/>
                                          </p:stCondLst>
                                        </p:cTn>
                                        <p:tgtEl>
                                          <p:spTgt spid="3">
                                            <p:txEl>
                                              <p:pRg st="1" end="1"/>
                                            </p:txEl>
                                          </p:spTgt>
                                        </p:tgtEl>
                                        <p:attrNameLst>
                                          <p:attrName>ppt_x</p:attrName>
                                          <p:attrName>ppt_y</p:attrName>
                                        </p:attrNameLst>
                                      </p:cBhvr>
                                    </p:animMotion>
                                    <p:animEffect transition="in" filter="fade">
                                      <p:cBhvr>
                                        <p:cTn id="2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71472" y="285728"/>
            <a:ext cx="8229600" cy="500066"/>
          </a:xfrm>
        </p:spPr>
        <p:txBody>
          <a:bodyPr>
            <a:normAutofit fontScale="90000"/>
          </a:bodyPr>
          <a:lstStyle/>
          <a:p>
            <a:r>
              <a:rPr lang="es-PA" sz="4000" b="1" i="1" dirty="0" smtClean="0"/>
              <a:t>DIAGNÓSTICO Y ABORDAJE DEL TEMA</a:t>
            </a:r>
            <a:endParaRPr lang="es-PA" sz="4000" b="1" i="1" dirty="0"/>
          </a:p>
        </p:txBody>
      </p:sp>
      <p:sp>
        <p:nvSpPr>
          <p:cNvPr id="4" name="3 CuadroTexto"/>
          <p:cNvSpPr txBox="1"/>
          <p:nvPr/>
        </p:nvSpPr>
        <p:spPr>
          <a:xfrm>
            <a:off x="500034" y="1285860"/>
            <a:ext cx="8001056" cy="646331"/>
          </a:xfrm>
          <a:prstGeom prst="rect">
            <a:avLst/>
          </a:prstGeom>
          <a:noFill/>
        </p:spPr>
        <p:txBody>
          <a:bodyPr wrap="square" rtlCol="0">
            <a:spAutoFit/>
          </a:bodyPr>
          <a:lstStyle/>
          <a:p>
            <a:r>
              <a:rPr lang="es-PA" sz="3600" b="1" dirty="0" smtClean="0"/>
              <a:t>SUMAR</a:t>
            </a:r>
            <a:endParaRPr lang="es-PA" sz="3600" b="1" dirty="0"/>
          </a:p>
        </p:txBody>
      </p:sp>
      <p:sp>
        <p:nvSpPr>
          <p:cNvPr id="14" name="13 CuadroTexto"/>
          <p:cNvSpPr txBox="1"/>
          <p:nvPr/>
        </p:nvSpPr>
        <p:spPr>
          <a:xfrm>
            <a:off x="2643174" y="1357298"/>
            <a:ext cx="2857520" cy="646331"/>
          </a:xfrm>
          <a:prstGeom prst="rect">
            <a:avLst/>
          </a:prstGeom>
          <a:noFill/>
        </p:spPr>
        <p:txBody>
          <a:bodyPr wrap="square" rtlCol="0">
            <a:spAutoFit/>
          </a:bodyPr>
          <a:lstStyle/>
          <a:p>
            <a:r>
              <a:rPr lang="es-PA" sz="3600" b="1" dirty="0" smtClean="0">
                <a:solidFill>
                  <a:srgbClr val="FF0000"/>
                </a:solidFill>
              </a:rPr>
              <a:t>-3</a:t>
            </a:r>
            <a:r>
              <a:rPr lang="es-PA" sz="3600" b="1" dirty="0" smtClean="0"/>
              <a:t> + </a:t>
            </a:r>
            <a:r>
              <a:rPr lang="es-PA" sz="3600" b="1" dirty="0" smtClean="0">
                <a:solidFill>
                  <a:schemeClr val="accent3">
                    <a:lumMod val="75000"/>
                  </a:schemeClr>
                </a:solidFill>
              </a:rPr>
              <a:t>(+4)</a:t>
            </a:r>
            <a:r>
              <a:rPr lang="es-PA" sz="3600" b="1" dirty="0" smtClean="0"/>
              <a:t> + </a:t>
            </a:r>
            <a:r>
              <a:rPr lang="es-PA" sz="3600" b="1" dirty="0" smtClean="0">
                <a:solidFill>
                  <a:srgbClr val="9966FF"/>
                </a:solidFill>
              </a:rPr>
              <a:t>(-2)</a:t>
            </a:r>
            <a:r>
              <a:rPr lang="es-PA" sz="3600" b="1" dirty="0" smtClean="0"/>
              <a:t> </a:t>
            </a:r>
            <a:endParaRPr lang="es-PA" sz="3600" b="1" dirty="0"/>
          </a:p>
        </p:txBody>
      </p:sp>
      <p:cxnSp>
        <p:nvCxnSpPr>
          <p:cNvPr id="18" name="17 Conector recto de flecha"/>
          <p:cNvCxnSpPr/>
          <p:nvPr/>
        </p:nvCxnSpPr>
        <p:spPr>
          <a:xfrm>
            <a:off x="642910" y="4070354"/>
            <a:ext cx="7786742" cy="1588"/>
          </a:xfrm>
          <a:prstGeom prst="straightConnector1">
            <a:avLst/>
          </a:prstGeom>
          <a:ln w="53975">
            <a:headEnd type="arrow"/>
            <a:tailEnd type="arrow"/>
          </a:ln>
        </p:spPr>
        <p:style>
          <a:lnRef idx="1">
            <a:schemeClr val="accent1"/>
          </a:lnRef>
          <a:fillRef idx="0">
            <a:schemeClr val="accent1"/>
          </a:fillRef>
          <a:effectRef idx="0">
            <a:schemeClr val="accent1"/>
          </a:effectRef>
          <a:fontRef idx="minor">
            <a:schemeClr val="tx1"/>
          </a:fontRef>
        </p:style>
      </p:cxnSp>
      <p:cxnSp>
        <p:nvCxnSpPr>
          <p:cNvPr id="33" name="32 Conector recto"/>
          <p:cNvCxnSpPr/>
          <p:nvPr/>
        </p:nvCxnSpPr>
        <p:spPr>
          <a:xfrm rot="5400000">
            <a:off x="1179489" y="4178305"/>
            <a:ext cx="21431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34 Conector recto"/>
          <p:cNvCxnSpPr/>
          <p:nvPr/>
        </p:nvCxnSpPr>
        <p:spPr>
          <a:xfrm rot="5400000">
            <a:off x="2035157" y="4178305"/>
            <a:ext cx="21431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35 Conector recto"/>
          <p:cNvCxnSpPr/>
          <p:nvPr/>
        </p:nvCxnSpPr>
        <p:spPr>
          <a:xfrm rot="5400000">
            <a:off x="2892413" y="4178305"/>
            <a:ext cx="21431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37 Conector recto"/>
          <p:cNvCxnSpPr/>
          <p:nvPr/>
        </p:nvCxnSpPr>
        <p:spPr>
          <a:xfrm rot="5400000">
            <a:off x="3678230" y="4178305"/>
            <a:ext cx="21431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38 Conector recto"/>
          <p:cNvCxnSpPr/>
          <p:nvPr/>
        </p:nvCxnSpPr>
        <p:spPr>
          <a:xfrm rot="5400000">
            <a:off x="4535487" y="4178305"/>
            <a:ext cx="214314" cy="158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 name="39 Conector recto"/>
          <p:cNvCxnSpPr/>
          <p:nvPr/>
        </p:nvCxnSpPr>
        <p:spPr>
          <a:xfrm rot="5400000">
            <a:off x="5392743" y="4178305"/>
            <a:ext cx="21431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40 Conector recto"/>
          <p:cNvCxnSpPr/>
          <p:nvPr/>
        </p:nvCxnSpPr>
        <p:spPr>
          <a:xfrm rot="5400000">
            <a:off x="6180149" y="4178305"/>
            <a:ext cx="21431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41 Conector recto"/>
          <p:cNvCxnSpPr/>
          <p:nvPr/>
        </p:nvCxnSpPr>
        <p:spPr>
          <a:xfrm rot="5400000">
            <a:off x="7037405" y="4178305"/>
            <a:ext cx="21431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42 Conector recto"/>
          <p:cNvCxnSpPr/>
          <p:nvPr/>
        </p:nvCxnSpPr>
        <p:spPr>
          <a:xfrm rot="5400000">
            <a:off x="7823223" y="4178305"/>
            <a:ext cx="214314" cy="1588"/>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45" name="44 Objeto"/>
          <p:cNvGraphicFramePr>
            <a:graphicFrameLocks noChangeAspect="1"/>
          </p:cNvGraphicFramePr>
          <p:nvPr/>
        </p:nvGraphicFramePr>
        <p:xfrm>
          <a:off x="2000232" y="4322770"/>
          <a:ext cx="228600" cy="177800"/>
        </p:xfrm>
        <a:graphic>
          <a:graphicData uri="http://schemas.openxmlformats.org/presentationml/2006/ole">
            <p:oleObj spid="_x0000_s6150" name="Ecuación" r:id="rId3" imgW="228600" imgH="177480" progId="Equation.3">
              <p:embed/>
            </p:oleObj>
          </a:graphicData>
        </a:graphic>
      </p:graphicFrame>
      <p:graphicFrame>
        <p:nvGraphicFramePr>
          <p:cNvPr id="6152" name="Object 8"/>
          <p:cNvGraphicFramePr>
            <a:graphicFrameLocks noChangeAspect="1"/>
          </p:cNvGraphicFramePr>
          <p:nvPr/>
        </p:nvGraphicFramePr>
        <p:xfrm>
          <a:off x="2857488" y="4335470"/>
          <a:ext cx="228600" cy="165100"/>
        </p:xfrm>
        <a:graphic>
          <a:graphicData uri="http://schemas.openxmlformats.org/presentationml/2006/ole">
            <p:oleObj spid="_x0000_s6152" name="Ecuación" r:id="rId4" imgW="228600" imgH="164880" progId="Equation.3">
              <p:embed/>
            </p:oleObj>
          </a:graphicData>
        </a:graphic>
      </p:graphicFrame>
      <p:graphicFrame>
        <p:nvGraphicFramePr>
          <p:cNvPr id="6153" name="Object 9"/>
          <p:cNvGraphicFramePr>
            <a:graphicFrameLocks noChangeAspect="1"/>
          </p:cNvGraphicFramePr>
          <p:nvPr/>
        </p:nvGraphicFramePr>
        <p:xfrm>
          <a:off x="3643306" y="4335470"/>
          <a:ext cx="203200" cy="165100"/>
        </p:xfrm>
        <a:graphic>
          <a:graphicData uri="http://schemas.openxmlformats.org/presentationml/2006/ole">
            <p:oleObj spid="_x0000_s6153" name="Ecuación" r:id="rId5" imgW="203040" imgH="164880" progId="Equation.3">
              <p:embed/>
            </p:oleObj>
          </a:graphicData>
        </a:graphic>
      </p:graphicFrame>
      <p:graphicFrame>
        <p:nvGraphicFramePr>
          <p:cNvPr id="6154" name="Object 10"/>
          <p:cNvGraphicFramePr>
            <a:graphicFrameLocks noChangeAspect="1"/>
          </p:cNvGraphicFramePr>
          <p:nvPr/>
        </p:nvGraphicFramePr>
        <p:xfrm>
          <a:off x="5572132" y="3429000"/>
          <a:ext cx="114300" cy="215900"/>
        </p:xfrm>
        <a:graphic>
          <a:graphicData uri="http://schemas.openxmlformats.org/presentationml/2006/ole">
            <p:oleObj spid="_x0000_s6154" name="Ecuación" r:id="rId6" imgW="114120" imgH="215640" progId="Equation.3">
              <p:embed/>
            </p:oleObj>
          </a:graphicData>
        </a:graphic>
      </p:graphicFrame>
      <p:graphicFrame>
        <p:nvGraphicFramePr>
          <p:cNvPr id="50" name="49 Objeto"/>
          <p:cNvGraphicFramePr>
            <a:graphicFrameLocks noChangeAspect="1"/>
          </p:cNvGraphicFramePr>
          <p:nvPr/>
        </p:nvGraphicFramePr>
        <p:xfrm>
          <a:off x="4643438" y="4322770"/>
          <a:ext cx="127000" cy="177800"/>
        </p:xfrm>
        <a:graphic>
          <a:graphicData uri="http://schemas.openxmlformats.org/presentationml/2006/ole">
            <p:oleObj spid="_x0000_s6155" name="Ecuación" r:id="rId7" imgW="126720" imgH="177480" progId="Equation.3">
              <p:embed/>
            </p:oleObj>
          </a:graphicData>
        </a:graphic>
      </p:graphicFrame>
      <p:graphicFrame>
        <p:nvGraphicFramePr>
          <p:cNvPr id="6157" name="Object 13"/>
          <p:cNvGraphicFramePr>
            <a:graphicFrameLocks noChangeAspect="1"/>
          </p:cNvGraphicFramePr>
          <p:nvPr/>
        </p:nvGraphicFramePr>
        <p:xfrm>
          <a:off x="6215074" y="4335470"/>
          <a:ext cx="127000" cy="165100"/>
        </p:xfrm>
        <a:graphic>
          <a:graphicData uri="http://schemas.openxmlformats.org/presentationml/2006/ole">
            <p:oleObj spid="_x0000_s6157" name="Ecuación" r:id="rId8" imgW="126720" imgH="164880" progId="Equation.3">
              <p:embed/>
            </p:oleObj>
          </a:graphicData>
        </a:graphic>
      </p:graphicFrame>
      <p:graphicFrame>
        <p:nvGraphicFramePr>
          <p:cNvPr id="6158" name="Object 14"/>
          <p:cNvGraphicFramePr>
            <a:graphicFrameLocks noChangeAspect="1"/>
          </p:cNvGraphicFramePr>
          <p:nvPr/>
        </p:nvGraphicFramePr>
        <p:xfrm>
          <a:off x="5456244" y="4346582"/>
          <a:ext cx="187326" cy="153988"/>
        </p:xfrm>
        <a:graphic>
          <a:graphicData uri="http://schemas.openxmlformats.org/presentationml/2006/ole">
            <p:oleObj spid="_x0000_s6158" name="Ecuación" r:id="rId9" imgW="88560" imgH="164880" progId="Equation.3">
              <p:embed/>
            </p:oleObj>
          </a:graphicData>
        </a:graphic>
      </p:graphicFrame>
      <p:graphicFrame>
        <p:nvGraphicFramePr>
          <p:cNvPr id="6159" name="Object 15"/>
          <p:cNvGraphicFramePr>
            <a:graphicFrameLocks noChangeAspect="1"/>
          </p:cNvGraphicFramePr>
          <p:nvPr/>
        </p:nvGraphicFramePr>
        <p:xfrm>
          <a:off x="7143768" y="4322770"/>
          <a:ext cx="114300" cy="177800"/>
        </p:xfrm>
        <a:graphic>
          <a:graphicData uri="http://schemas.openxmlformats.org/presentationml/2006/ole">
            <p:oleObj spid="_x0000_s6159" name="Ecuación" r:id="rId10" imgW="114120" imgH="177480" progId="Equation.3">
              <p:embed/>
            </p:oleObj>
          </a:graphicData>
        </a:graphic>
      </p:graphicFrame>
      <p:graphicFrame>
        <p:nvGraphicFramePr>
          <p:cNvPr id="6160" name="Object 16"/>
          <p:cNvGraphicFramePr>
            <a:graphicFrameLocks noChangeAspect="1"/>
          </p:cNvGraphicFramePr>
          <p:nvPr/>
        </p:nvGraphicFramePr>
        <p:xfrm>
          <a:off x="7929586" y="4286256"/>
          <a:ext cx="127000" cy="165100"/>
        </p:xfrm>
        <a:graphic>
          <a:graphicData uri="http://schemas.openxmlformats.org/presentationml/2006/ole">
            <p:oleObj spid="_x0000_s6160" name="Ecuación" r:id="rId11" imgW="126720" imgH="164880" progId="Equation.3">
              <p:embed/>
            </p:oleObj>
          </a:graphicData>
        </a:graphic>
      </p:graphicFrame>
      <p:graphicFrame>
        <p:nvGraphicFramePr>
          <p:cNvPr id="6161" name="Object 17"/>
          <p:cNvGraphicFramePr>
            <a:graphicFrameLocks noChangeAspect="1"/>
          </p:cNvGraphicFramePr>
          <p:nvPr/>
        </p:nvGraphicFramePr>
        <p:xfrm>
          <a:off x="1142976" y="4322770"/>
          <a:ext cx="228600" cy="177800"/>
        </p:xfrm>
        <a:graphic>
          <a:graphicData uri="http://schemas.openxmlformats.org/presentationml/2006/ole">
            <p:oleObj spid="_x0000_s6161" name="Ecuación" r:id="rId12" imgW="228600" imgH="177480" progId="Equation.3">
              <p:embed/>
            </p:oleObj>
          </a:graphicData>
        </a:graphic>
      </p:graphicFrame>
      <p:cxnSp>
        <p:nvCxnSpPr>
          <p:cNvPr id="58" name="57 Conector recto de flecha"/>
          <p:cNvCxnSpPr/>
          <p:nvPr/>
        </p:nvCxnSpPr>
        <p:spPr>
          <a:xfrm rot="5400000">
            <a:off x="1893075" y="3679033"/>
            <a:ext cx="500066" cy="1588"/>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63" name="62 Conector recto de flecha"/>
          <p:cNvCxnSpPr/>
          <p:nvPr/>
        </p:nvCxnSpPr>
        <p:spPr>
          <a:xfrm>
            <a:off x="2143108" y="3357562"/>
            <a:ext cx="3357586" cy="1588"/>
          </a:xfrm>
          <a:prstGeom prst="straightConnector1">
            <a:avLst/>
          </a:prstGeom>
          <a:ln>
            <a:tailEnd type="arrow"/>
          </a:ln>
        </p:spPr>
        <p:style>
          <a:lnRef idx="2">
            <a:schemeClr val="accent3"/>
          </a:lnRef>
          <a:fillRef idx="0">
            <a:schemeClr val="accent3"/>
          </a:fillRef>
          <a:effectRef idx="1">
            <a:schemeClr val="accent3"/>
          </a:effectRef>
          <a:fontRef idx="minor">
            <a:schemeClr val="tx1"/>
          </a:fontRef>
        </p:style>
      </p:cxnSp>
      <p:cxnSp>
        <p:nvCxnSpPr>
          <p:cNvPr id="65" name="64 Conector recto"/>
          <p:cNvCxnSpPr/>
          <p:nvPr/>
        </p:nvCxnSpPr>
        <p:spPr>
          <a:xfrm rot="5400000" flipH="1" flipV="1">
            <a:off x="5393537" y="3107529"/>
            <a:ext cx="214314" cy="1588"/>
          </a:xfrm>
          <a:prstGeom prst="line">
            <a:avLst/>
          </a:prstGeom>
        </p:spPr>
        <p:style>
          <a:lnRef idx="1">
            <a:schemeClr val="dk1"/>
          </a:lnRef>
          <a:fillRef idx="0">
            <a:schemeClr val="dk1"/>
          </a:fillRef>
          <a:effectRef idx="0">
            <a:schemeClr val="dk1"/>
          </a:effectRef>
          <a:fontRef idx="minor">
            <a:schemeClr val="tx1"/>
          </a:fontRef>
        </p:style>
      </p:cxnSp>
      <p:cxnSp>
        <p:nvCxnSpPr>
          <p:cNvPr id="67" name="66 Conector recto de flecha"/>
          <p:cNvCxnSpPr/>
          <p:nvPr/>
        </p:nvCxnSpPr>
        <p:spPr>
          <a:xfrm rot="10800000">
            <a:off x="3786182" y="3000372"/>
            <a:ext cx="1714512" cy="1588"/>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69" name="68 Conector recto de flecha"/>
          <p:cNvCxnSpPr/>
          <p:nvPr/>
        </p:nvCxnSpPr>
        <p:spPr>
          <a:xfrm rot="5400000">
            <a:off x="3321041" y="3464719"/>
            <a:ext cx="929488" cy="79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72" name="71 CuadroTexto"/>
          <p:cNvSpPr txBox="1"/>
          <p:nvPr/>
        </p:nvSpPr>
        <p:spPr>
          <a:xfrm>
            <a:off x="6357950" y="2214554"/>
            <a:ext cx="2357454" cy="461665"/>
          </a:xfrm>
          <a:prstGeom prst="rect">
            <a:avLst/>
          </a:prstGeom>
          <a:noFill/>
        </p:spPr>
        <p:txBody>
          <a:bodyPr wrap="square" rtlCol="0">
            <a:spAutoFit/>
          </a:bodyPr>
          <a:lstStyle/>
          <a:p>
            <a:r>
              <a:rPr lang="es-PA" sz="2400" dirty="0" smtClean="0">
                <a:hlinkClick r:id="rId13" action="ppaction://hlinkfile"/>
              </a:rPr>
              <a:t>RECUERDA QUE</a:t>
            </a:r>
            <a:endParaRPr lang="es-PA" sz="2400" dirty="0"/>
          </a:p>
        </p:txBody>
      </p:sp>
      <p:sp>
        <p:nvSpPr>
          <p:cNvPr id="32" name="31 CuadroTexto"/>
          <p:cNvSpPr txBox="1"/>
          <p:nvPr/>
        </p:nvSpPr>
        <p:spPr>
          <a:xfrm>
            <a:off x="5643570" y="1428736"/>
            <a:ext cx="428628" cy="584775"/>
          </a:xfrm>
          <a:prstGeom prst="rect">
            <a:avLst/>
          </a:prstGeom>
          <a:noFill/>
        </p:spPr>
        <p:txBody>
          <a:bodyPr wrap="square" rtlCol="0">
            <a:spAutoFit/>
          </a:bodyPr>
          <a:lstStyle/>
          <a:p>
            <a:r>
              <a:rPr lang="es-PA" sz="3200" b="1" dirty="0" smtClean="0"/>
              <a:t>=</a:t>
            </a:r>
            <a:endParaRPr lang="es-PA" sz="3200" b="1" dirty="0"/>
          </a:p>
        </p:txBody>
      </p:sp>
      <p:sp>
        <p:nvSpPr>
          <p:cNvPr id="34" name="33 CuadroTexto"/>
          <p:cNvSpPr txBox="1"/>
          <p:nvPr/>
        </p:nvSpPr>
        <p:spPr>
          <a:xfrm>
            <a:off x="6072198" y="1357298"/>
            <a:ext cx="1357322" cy="646331"/>
          </a:xfrm>
          <a:prstGeom prst="rect">
            <a:avLst/>
          </a:prstGeom>
          <a:noFill/>
        </p:spPr>
        <p:txBody>
          <a:bodyPr wrap="square" rtlCol="0">
            <a:spAutoFit/>
          </a:bodyPr>
          <a:lstStyle/>
          <a:p>
            <a:r>
              <a:rPr lang="es-PA" sz="3600" b="1" dirty="0" smtClean="0"/>
              <a:t>- 1</a:t>
            </a:r>
            <a:endParaRPr lang="es-PA" sz="3600" b="1" dirty="0"/>
          </a:p>
        </p:txBody>
      </p:sp>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58"/>
                                        </p:tgtEl>
                                        <p:attrNameLst>
                                          <p:attrName>style.visibility</p:attrName>
                                        </p:attrNameLst>
                                      </p:cBhvr>
                                      <p:to>
                                        <p:strVal val="visible"/>
                                      </p:to>
                                    </p:set>
                                    <p:animEffect transition="in" filter="circle(in)">
                                      <p:cBhvr>
                                        <p:cTn id="7" dur="2000"/>
                                        <p:tgtEl>
                                          <p:spTgt spid="58"/>
                                        </p:tgtEl>
                                      </p:cBhvr>
                                    </p:animEffect>
                                  </p:childTnLst>
                                </p:cTn>
                              </p:par>
                            </p:childTnLst>
                          </p:cTn>
                        </p:par>
                      </p:childTnLst>
                    </p:cTn>
                  </p:par>
                  <p:par>
                    <p:cTn id="8" fill="hold">
                      <p:stCondLst>
                        <p:cond delay="indefinite"/>
                      </p:stCondLst>
                      <p:childTnLst>
                        <p:par>
                          <p:cTn id="9" fill="hold">
                            <p:stCondLst>
                              <p:cond delay="0"/>
                            </p:stCondLst>
                            <p:childTnLst>
                              <p:par>
                                <p:cTn id="10" presetID="54" presetClass="entr" presetSubtype="0" accel="100000" fill="hold" nodeType="clickEffect">
                                  <p:stCondLst>
                                    <p:cond delay="0"/>
                                  </p:stCondLst>
                                  <p:childTnLst>
                                    <p:set>
                                      <p:cBhvr>
                                        <p:cTn id="11" dur="1" fill="hold">
                                          <p:stCondLst>
                                            <p:cond delay="0"/>
                                          </p:stCondLst>
                                        </p:cTn>
                                        <p:tgtEl>
                                          <p:spTgt spid="58"/>
                                        </p:tgtEl>
                                        <p:attrNameLst>
                                          <p:attrName>style.visibility</p:attrName>
                                        </p:attrNameLst>
                                      </p:cBhvr>
                                      <p:to>
                                        <p:strVal val="visible"/>
                                      </p:to>
                                    </p:set>
                                    <p:anim calcmode="lin" valueType="num">
                                      <p:cBhvr>
                                        <p:cTn id="12" dur="500" fill="hold"/>
                                        <p:tgtEl>
                                          <p:spTgt spid="58"/>
                                        </p:tgtEl>
                                        <p:attrNameLst>
                                          <p:attrName>ppt_w</p:attrName>
                                        </p:attrNameLst>
                                      </p:cBhvr>
                                      <p:tavLst>
                                        <p:tav tm="0">
                                          <p:val>
                                            <p:strVal val="#ppt_w*0.05"/>
                                          </p:val>
                                        </p:tav>
                                        <p:tav tm="100000">
                                          <p:val>
                                            <p:strVal val="#ppt_w"/>
                                          </p:val>
                                        </p:tav>
                                      </p:tavLst>
                                    </p:anim>
                                    <p:anim calcmode="lin" valueType="num">
                                      <p:cBhvr>
                                        <p:cTn id="13" dur="500" fill="hold"/>
                                        <p:tgtEl>
                                          <p:spTgt spid="58"/>
                                        </p:tgtEl>
                                        <p:attrNameLst>
                                          <p:attrName>ppt_h</p:attrName>
                                        </p:attrNameLst>
                                      </p:cBhvr>
                                      <p:tavLst>
                                        <p:tav tm="0">
                                          <p:val>
                                            <p:strVal val="#ppt_h"/>
                                          </p:val>
                                        </p:tav>
                                        <p:tav tm="100000">
                                          <p:val>
                                            <p:strVal val="#ppt_h"/>
                                          </p:val>
                                        </p:tav>
                                      </p:tavLst>
                                    </p:anim>
                                    <p:anim calcmode="lin" valueType="num">
                                      <p:cBhvr>
                                        <p:cTn id="14" dur="500" fill="hold"/>
                                        <p:tgtEl>
                                          <p:spTgt spid="58"/>
                                        </p:tgtEl>
                                        <p:attrNameLst>
                                          <p:attrName>ppt_x</p:attrName>
                                        </p:attrNameLst>
                                      </p:cBhvr>
                                      <p:tavLst>
                                        <p:tav tm="0">
                                          <p:val>
                                            <p:strVal val="#ppt_x-.2"/>
                                          </p:val>
                                        </p:tav>
                                        <p:tav tm="100000">
                                          <p:val>
                                            <p:strVal val="#ppt_x"/>
                                          </p:val>
                                        </p:tav>
                                      </p:tavLst>
                                    </p:anim>
                                    <p:anim calcmode="lin" valueType="num">
                                      <p:cBhvr>
                                        <p:cTn id="15" dur="500" fill="hold"/>
                                        <p:tgtEl>
                                          <p:spTgt spid="58"/>
                                        </p:tgtEl>
                                        <p:attrNameLst>
                                          <p:attrName>ppt_y</p:attrName>
                                        </p:attrNameLst>
                                      </p:cBhvr>
                                      <p:tavLst>
                                        <p:tav tm="0">
                                          <p:val>
                                            <p:strVal val="#ppt_y"/>
                                          </p:val>
                                        </p:tav>
                                        <p:tav tm="100000">
                                          <p:val>
                                            <p:strVal val="#ppt_y"/>
                                          </p:val>
                                        </p:tav>
                                      </p:tavLst>
                                    </p:anim>
                                    <p:animEffect transition="in" filter="fade">
                                      <p:cBhvr>
                                        <p:cTn id="16" dur="500"/>
                                        <p:tgtEl>
                                          <p:spTgt spid="58"/>
                                        </p:tgtEl>
                                      </p:cBhvr>
                                    </p:animEffect>
                                  </p:childTnLst>
                                </p:cTn>
                              </p:par>
                            </p:childTnLst>
                          </p:cTn>
                        </p:par>
                      </p:childTnLst>
                    </p:cTn>
                  </p:par>
                  <p:par>
                    <p:cTn id="17" fill="hold">
                      <p:stCondLst>
                        <p:cond delay="indefinite"/>
                      </p:stCondLst>
                      <p:childTnLst>
                        <p:par>
                          <p:cTn id="18" fill="hold">
                            <p:stCondLst>
                              <p:cond delay="0"/>
                            </p:stCondLst>
                            <p:childTnLst>
                              <p:par>
                                <p:cTn id="19" presetID="54" presetClass="entr" presetSubtype="0" accel="100000" fill="hold" nodeType="clickEffect">
                                  <p:stCondLst>
                                    <p:cond delay="0"/>
                                  </p:stCondLst>
                                  <p:childTnLst>
                                    <p:set>
                                      <p:cBhvr>
                                        <p:cTn id="20" dur="1" fill="hold">
                                          <p:stCondLst>
                                            <p:cond delay="0"/>
                                          </p:stCondLst>
                                        </p:cTn>
                                        <p:tgtEl>
                                          <p:spTgt spid="63"/>
                                        </p:tgtEl>
                                        <p:attrNameLst>
                                          <p:attrName>style.visibility</p:attrName>
                                        </p:attrNameLst>
                                      </p:cBhvr>
                                      <p:to>
                                        <p:strVal val="visible"/>
                                      </p:to>
                                    </p:set>
                                    <p:anim calcmode="lin" valueType="num">
                                      <p:cBhvr>
                                        <p:cTn id="21" dur="500" fill="hold"/>
                                        <p:tgtEl>
                                          <p:spTgt spid="63"/>
                                        </p:tgtEl>
                                        <p:attrNameLst>
                                          <p:attrName>ppt_w</p:attrName>
                                        </p:attrNameLst>
                                      </p:cBhvr>
                                      <p:tavLst>
                                        <p:tav tm="0">
                                          <p:val>
                                            <p:strVal val="#ppt_w*0.05"/>
                                          </p:val>
                                        </p:tav>
                                        <p:tav tm="100000">
                                          <p:val>
                                            <p:strVal val="#ppt_w"/>
                                          </p:val>
                                        </p:tav>
                                      </p:tavLst>
                                    </p:anim>
                                    <p:anim calcmode="lin" valueType="num">
                                      <p:cBhvr>
                                        <p:cTn id="22" dur="500" fill="hold"/>
                                        <p:tgtEl>
                                          <p:spTgt spid="63"/>
                                        </p:tgtEl>
                                        <p:attrNameLst>
                                          <p:attrName>ppt_h</p:attrName>
                                        </p:attrNameLst>
                                      </p:cBhvr>
                                      <p:tavLst>
                                        <p:tav tm="0">
                                          <p:val>
                                            <p:strVal val="#ppt_h"/>
                                          </p:val>
                                        </p:tav>
                                        <p:tav tm="100000">
                                          <p:val>
                                            <p:strVal val="#ppt_h"/>
                                          </p:val>
                                        </p:tav>
                                      </p:tavLst>
                                    </p:anim>
                                    <p:anim calcmode="lin" valueType="num">
                                      <p:cBhvr>
                                        <p:cTn id="23" dur="500" fill="hold"/>
                                        <p:tgtEl>
                                          <p:spTgt spid="63"/>
                                        </p:tgtEl>
                                        <p:attrNameLst>
                                          <p:attrName>ppt_x</p:attrName>
                                        </p:attrNameLst>
                                      </p:cBhvr>
                                      <p:tavLst>
                                        <p:tav tm="0">
                                          <p:val>
                                            <p:strVal val="#ppt_x-.2"/>
                                          </p:val>
                                        </p:tav>
                                        <p:tav tm="100000">
                                          <p:val>
                                            <p:strVal val="#ppt_x"/>
                                          </p:val>
                                        </p:tav>
                                      </p:tavLst>
                                    </p:anim>
                                    <p:anim calcmode="lin" valueType="num">
                                      <p:cBhvr>
                                        <p:cTn id="24" dur="500" fill="hold"/>
                                        <p:tgtEl>
                                          <p:spTgt spid="63"/>
                                        </p:tgtEl>
                                        <p:attrNameLst>
                                          <p:attrName>ppt_y</p:attrName>
                                        </p:attrNameLst>
                                      </p:cBhvr>
                                      <p:tavLst>
                                        <p:tav tm="0">
                                          <p:val>
                                            <p:strVal val="#ppt_y"/>
                                          </p:val>
                                        </p:tav>
                                        <p:tav tm="100000">
                                          <p:val>
                                            <p:strVal val="#ppt_y"/>
                                          </p:val>
                                        </p:tav>
                                      </p:tavLst>
                                    </p:anim>
                                    <p:animEffect transition="in" filter="fade">
                                      <p:cBhvr>
                                        <p:cTn id="25" dur="500"/>
                                        <p:tgtEl>
                                          <p:spTgt spid="63"/>
                                        </p:tgtEl>
                                      </p:cBhvr>
                                    </p:animEffect>
                                  </p:childTnLst>
                                </p:cTn>
                              </p:par>
                            </p:childTnLst>
                          </p:cTn>
                        </p:par>
                      </p:childTnLst>
                    </p:cTn>
                  </p:par>
                  <p:par>
                    <p:cTn id="26" fill="hold">
                      <p:stCondLst>
                        <p:cond delay="indefinite"/>
                      </p:stCondLst>
                      <p:childTnLst>
                        <p:par>
                          <p:cTn id="27" fill="hold">
                            <p:stCondLst>
                              <p:cond delay="0"/>
                            </p:stCondLst>
                            <p:childTnLst>
                              <p:par>
                                <p:cTn id="28" presetID="54" presetClass="entr" presetSubtype="0" accel="100000" fill="hold" nodeType="clickEffect">
                                  <p:stCondLst>
                                    <p:cond delay="0"/>
                                  </p:stCondLst>
                                  <p:childTnLst>
                                    <p:set>
                                      <p:cBhvr>
                                        <p:cTn id="29" dur="1" fill="hold">
                                          <p:stCondLst>
                                            <p:cond delay="0"/>
                                          </p:stCondLst>
                                        </p:cTn>
                                        <p:tgtEl>
                                          <p:spTgt spid="67"/>
                                        </p:tgtEl>
                                        <p:attrNameLst>
                                          <p:attrName>style.visibility</p:attrName>
                                        </p:attrNameLst>
                                      </p:cBhvr>
                                      <p:to>
                                        <p:strVal val="visible"/>
                                      </p:to>
                                    </p:set>
                                    <p:anim calcmode="lin" valueType="num">
                                      <p:cBhvr>
                                        <p:cTn id="30" dur="500" fill="hold"/>
                                        <p:tgtEl>
                                          <p:spTgt spid="67"/>
                                        </p:tgtEl>
                                        <p:attrNameLst>
                                          <p:attrName>ppt_w</p:attrName>
                                        </p:attrNameLst>
                                      </p:cBhvr>
                                      <p:tavLst>
                                        <p:tav tm="0">
                                          <p:val>
                                            <p:strVal val="#ppt_w*0.05"/>
                                          </p:val>
                                        </p:tav>
                                        <p:tav tm="100000">
                                          <p:val>
                                            <p:strVal val="#ppt_w"/>
                                          </p:val>
                                        </p:tav>
                                      </p:tavLst>
                                    </p:anim>
                                    <p:anim calcmode="lin" valueType="num">
                                      <p:cBhvr>
                                        <p:cTn id="31" dur="500" fill="hold"/>
                                        <p:tgtEl>
                                          <p:spTgt spid="67"/>
                                        </p:tgtEl>
                                        <p:attrNameLst>
                                          <p:attrName>ppt_h</p:attrName>
                                        </p:attrNameLst>
                                      </p:cBhvr>
                                      <p:tavLst>
                                        <p:tav tm="0">
                                          <p:val>
                                            <p:strVal val="#ppt_h"/>
                                          </p:val>
                                        </p:tav>
                                        <p:tav tm="100000">
                                          <p:val>
                                            <p:strVal val="#ppt_h"/>
                                          </p:val>
                                        </p:tav>
                                      </p:tavLst>
                                    </p:anim>
                                    <p:anim calcmode="lin" valueType="num">
                                      <p:cBhvr>
                                        <p:cTn id="32" dur="500" fill="hold"/>
                                        <p:tgtEl>
                                          <p:spTgt spid="67"/>
                                        </p:tgtEl>
                                        <p:attrNameLst>
                                          <p:attrName>ppt_x</p:attrName>
                                        </p:attrNameLst>
                                      </p:cBhvr>
                                      <p:tavLst>
                                        <p:tav tm="0">
                                          <p:val>
                                            <p:strVal val="#ppt_x-.2"/>
                                          </p:val>
                                        </p:tav>
                                        <p:tav tm="100000">
                                          <p:val>
                                            <p:strVal val="#ppt_x"/>
                                          </p:val>
                                        </p:tav>
                                      </p:tavLst>
                                    </p:anim>
                                    <p:anim calcmode="lin" valueType="num">
                                      <p:cBhvr>
                                        <p:cTn id="33" dur="500" fill="hold"/>
                                        <p:tgtEl>
                                          <p:spTgt spid="67"/>
                                        </p:tgtEl>
                                        <p:attrNameLst>
                                          <p:attrName>ppt_y</p:attrName>
                                        </p:attrNameLst>
                                      </p:cBhvr>
                                      <p:tavLst>
                                        <p:tav tm="0">
                                          <p:val>
                                            <p:strVal val="#ppt_y"/>
                                          </p:val>
                                        </p:tav>
                                        <p:tav tm="100000">
                                          <p:val>
                                            <p:strVal val="#ppt_y"/>
                                          </p:val>
                                        </p:tav>
                                      </p:tavLst>
                                    </p:anim>
                                    <p:animEffect transition="in" filter="fade">
                                      <p:cBhvr>
                                        <p:cTn id="34" dur="500"/>
                                        <p:tgtEl>
                                          <p:spTgt spid="67"/>
                                        </p:tgtEl>
                                      </p:cBhvr>
                                    </p:animEffect>
                                  </p:childTnLst>
                                </p:cTn>
                              </p:par>
                            </p:childTnLst>
                          </p:cTn>
                        </p:par>
                      </p:childTnLst>
                    </p:cTn>
                  </p:par>
                  <p:par>
                    <p:cTn id="35" fill="hold">
                      <p:stCondLst>
                        <p:cond delay="indefinite"/>
                      </p:stCondLst>
                      <p:childTnLst>
                        <p:par>
                          <p:cTn id="36" fill="hold">
                            <p:stCondLst>
                              <p:cond delay="0"/>
                            </p:stCondLst>
                            <p:childTnLst>
                              <p:par>
                                <p:cTn id="37" presetID="54" presetClass="entr" presetSubtype="0" accel="100000" fill="hold" nodeType="clickEffect">
                                  <p:stCondLst>
                                    <p:cond delay="0"/>
                                  </p:stCondLst>
                                  <p:childTnLst>
                                    <p:set>
                                      <p:cBhvr>
                                        <p:cTn id="38" dur="1" fill="hold">
                                          <p:stCondLst>
                                            <p:cond delay="0"/>
                                          </p:stCondLst>
                                        </p:cTn>
                                        <p:tgtEl>
                                          <p:spTgt spid="69"/>
                                        </p:tgtEl>
                                        <p:attrNameLst>
                                          <p:attrName>style.visibility</p:attrName>
                                        </p:attrNameLst>
                                      </p:cBhvr>
                                      <p:to>
                                        <p:strVal val="visible"/>
                                      </p:to>
                                    </p:set>
                                    <p:anim calcmode="lin" valueType="num">
                                      <p:cBhvr>
                                        <p:cTn id="39" dur="500" fill="hold"/>
                                        <p:tgtEl>
                                          <p:spTgt spid="69"/>
                                        </p:tgtEl>
                                        <p:attrNameLst>
                                          <p:attrName>ppt_w</p:attrName>
                                        </p:attrNameLst>
                                      </p:cBhvr>
                                      <p:tavLst>
                                        <p:tav tm="0">
                                          <p:val>
                                            <p:strVal val="#ppt_w*0.05"/>
                                          </p:val>
                                        </p:tav>
                                        <p:tav tm="100000">
                                          <p:val>
                                            <p:strVal val="#ppt_w"/>
                                          </p:val>
                                        </p:tav>
                                      </p:tavLst>
                                    </p:anim>
                                    <p:anim calcmode="lin" valueType="num">
                                      <p:cBhvr>
                                        <p:cTn id="40" dur="500" fill="hold"/>
                                        <p:tgtEl>
                                          <p:spTgt spid="69"/>
                                        </p:tgtEl>
                                        <p:attrNameLst>
                                          <p:attrName>ppt_h</p:attrName>
                                        </p:attrNameLst>
                                      </p:cBhvr>
                                      <p:tavLst>
                                        <p:tav tm="0">
                                          <p:val>
                                            <p:strVal val="#ppt_h"/>
                                          </p:val>
                                        </p:tav>
                                        <p:tav tm="100000">
                                          <p:val>
                                            <p:strVal val="#ppt_h"/>
                                          </p:val>
                                        </p:tav>
                                      </p:tavLst>
                                    </p:anim>
                                    <p:anim calcmode="lin" valueType="num">
                                      <p:cBhvr>
                                        <p:cTn id="41" dur="500" fill="hold"/>
                                        <p:tgtEl>
                                          <p:spTgt spid="69"/>
                                        </p:tgtEl>
                                        <p:attrNameLst>
                                          <p:attrName>ppt_x</p:attrName>
                                        </p:attrNameLst>
                                      </p:cBhvr>
                                      <p:tavLst>
                                        <p:tav tm="0">
                                          <p:val>
                                            <p:strVal val="#ppt_x-.2"/>
                                          </p:val>
                                        </p:tav>
                                        <p:tav tm="100000">
                                          <p:val>
                                            <p:strVal val="#ppt_x"/>
                                          </p:val>
                                        </p:tav>
                                      </p:tavLst>
                                    </p:anim>
                                    <p:anim calcmode="lin" valueType="num">
                                      <p:cBhvr>
                                        <p:cTn id="42" dur="500" fill="hold"/>
                                        <p:tgtEl>
                                          <p:spTgt spid="69"/>
                                        </p:tgtEl>
                                        <p:attrNameLst>
                                          <p:attrName>ppt_y</p:attrName>
                                        </p:attrNameLst>
                                      </p:cBhvr>
                                      <p:tavLst>
                                        <p:tav tm="0">
                                          <p:val>
                                            <p:strVal val="#ppt_y"/>
                                          </p:val>
                                        </p:tav>
                                        <p:tav tm="100000">
                                          <p:val>
                                            <p:strVal val="#ppt_y"/>
                                          </p:val>
                                        </p:tav>
                                      </p:tavLst>
                                    </p:anim>
                                    <p:animEffect transition="in" filter="fade">
                                      <p:cBhvr>
                                        <p:cTn id="43" dur="500"/>
                                        <p:tgtEl>
                                          <p:spTgt spid="69"/>
                                        </p:tgtEl>
                                      </p:cBhvr>
                                    </p:animEffect>
                                  </p:childTnLst>
                                </p:cTn>
                              </p:par>
                            </p:childTnLst>
                          </p:cTn>
                        </p:par>
                      </p:childTnLst>
                    </p:cTn>
                  </p:par>
                  <p:par>
                    <p:cTn id="44" fill="hold">
                      <p:stCondLst>
                        <p:cond delay="indefinite"/>
                      </p:stCondLst>
                      <p:childTnLst>
                        <p:par>
                          <p:cTn id="45" fill="hold">
                            <p:stCondLst>
                              <p:cond delay="0"/>
                            </p:stCondLst>
                            <p:childTnLst>
                              <p:par>
                                <p:cTn id="46" presetID="6" presetClass="emph" presetSubtype="0" fill="hold" nodeType="clickEffect">
                                  <p:stCondLst>
                                    <p:cond delay="0"/>
                                  </p:stCondLst>
                                  <p:childTnLst>
                                    <p:animScale>
                                      <p:cBhvr>
                                        <p:cTn id="47" dur="2000" fill="hold"/>
                                        <p:tgtEl>
                                          <p:spTgt spid="69"/>
                                        </p:tgtEl>
                                      </p:cBhvr>
                                      <p:by x="150000" y="150000"/>
                                    </p:animScale>
                                  </p:childTnLst>
                                </p:cTn>
                              </p:par>
                            </p:childTnLst>
                          </p:cTn>
                        </p:par>
                      </p:childTnLst>
                    </p:cTn>
                  </p:par>
                  <p:par>
                    <p:cTn id="48" fill="hold">
                      <p:stCondLst>
                        <p:cond delay="indefinite"/>
                      </p:stCondLst>
                      <p:childTnLst>
                        <p:par>
                          <p:cTn id="49" fill="hold">
                            <p:stCondLst>
                              <p:cond delay="0"/>
                            </p:stCondLst>
                            <p:childTnLst>
                              <p:par>
                                <p:cTn id="50" presetID="52" presetClass="entr" presetSubtype="0" fill="hold" grpId="0" nodeType="clickEffect">
                                  <p:stCondLst>
                                    <p:cond delay="0"/>
                                  </p:stCondLst>
                                  <p:childTnLst>
                                    <p:set>
                                      <p:cBhvr>
                                        <p:cTn id="51" dur="1" fill="hold">
                                          <p:stCondLst>
                                            <p:cond delay="0"/>
                                          </p:stCondLst>
                                        </p:cTn>
                                        <p:tgtEl>
                                          <p:spTgt spid="32"/>
                                        </p:tgtEl>
                                        <p:attrNameLst>
                                          <p:attrName>style.visibility</p:attrName>
                                        </p:attrNameLst>
                                      </p:cBhvr>
                                      <p:to>
                                        <p:strVal val="visible"/>
                                      </p:to>
                                    </p:set>
                                    <p:animScale>
                                      <p:cBhvr>
                                        <p:cTn id="52" dur="1000" decel="50000" fill="hold">
                                          <p:stCondLst>
                                            <p:cond delay="0"/>
                                          </p:stCondLst>
                                        </p:cTn>
                                        <p:tgtEl>
                                          <p:spTgt spid="3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3" dur="1000" decel="50000" fill="hold">
                                          <p:stCondLst>
                                            <p:cond delay="0"/>
                                          </p:stCondLst>
                                        </p:cTn>
                                        <p:tgtEl>
                                          <p:spTgt spid="32"/>
                                        </p:tgtEl>
                                        <p:attrNameLst>
                                          <p:attrName>ppt_x</p:attrName>
                                          <p:attrName>ppt_y</p:attrName>
                                        </p:attrNameLst>
                                      </p:cBhvr>
                                    </p:animMotion>
                                    <p:animEffect transition="in" filter="fade">
                                      <p:cBhvr>
                                        <p:cTn id="54" dur="1000"/>
                                        <p:tgtEl>
                                          <p:spTgt spid="32"/>
                                        </p:tgtEl>
                                      </p:cBhvr>
                                    </p:animEffect>
                                  </p:childTnLst>
                                </p:cTn>
                              </p:par>
                            </p:childTnLst>
                          </p:cTn>
                        </p:par>
                      </p:childTnLst>
                    </p:cTn>
                  </p:par>
                  <p:par>
                    <p:cTn id="55" fill="hold">
                      <p:stCondLst>
                        <p:cond delay="indefinite"/>
                      </p:stCondLst>
                      <p:childTnLst>
                        <p:par>
                          <p:cTn id="56" fill="hold">
                            <p:stCondLst>
                              <p:cond delay="0"/>
                            </p:stCondLst>
                            <p:childTnLst>
                              <p:par>
                                <p:cTn id="57" presetID="35" presetClass="entr" presetSubtype="0" fill="hold" grpId="0" nodeType="clickEffect">
                                  <p:stCondLst>
                                    <p:cond delay="0"/>
                                  </p:stCondLst>
                                  <p:childTnLst>
                                    <p:set>
                                      <p:cBhvr>
                                        <p:cTn id="58" dur="1" fill="hold">
                                          <p:stCondLst>
                                            <p:cond delay="0"/>
                                          </p:stCondLst>
                                        </p:cTn>
                                        <p:tgtEl>
                                          <p:spTgt spid="34"/>
                                        </p:tgtEl>
                                        <p:attrNameLst>
                                          <p:attrName>style.visibility</p:attrName>
                                        </p:attrNameLst>
                                      </p:cBhvr>
                                      <p:to>
                                        <p:strVal val="visible"/>
                                      </p:to>
                                    </p:set>
                                    <p:animEffect transition="in" filter="fade">
                                      <p:cBhvr>
                                        <p:cTn id="59" dur="2000"/>
                                        <p:tgtEl>
                                          <p:spTgt spid="34"/>
                                        </p:tgtEl>
                                      </p:cBhvr>
                                    </p:animEffect>
                                    <p:anim calcmode="lin" valueType="num">
                                      <p:cBhvr>
                                        <p:cTn id="60" dur="2000" fill="hold"/>
                                        <p:tgtEl>
                                          <p:spTgt spid="34"/>
                                        </p:tgtEl>
                                        <p:attrNameLst>
                                          <p:attrName>style.rotation</p:attrName>
                                        </p:attrNameLst>
                                      </p:cBhvr>
                                      <p:tavLst>
                                        <p:tav tm="0">
                                          <p:val>
                                            <p:fltVal val="720"/>
                                          </p:val>
                                        </p:tav>
                                        <p:tav tm="100000">
                                          <p:val>
                                            <p:fltVal val="0"/>
                                          </p:val>
                                        </p:tav>
                                      </p:tavLst>
                                    </p:anim>
                                    <p:anim calcmode="lin" valueType="num">
                                      <p:cBhvr>
                                        <p:cTn id="61" dur="2000" fill="hold"/>
                                        <p:tgtEl>
                                          <p:spTgt spid="34"/>
                                        </p:tgtEl>
                                        <p:attrNameLst>
                                          <p:attrName>ppt_h</p:attrName>
                                        </p:attrNameLst>
                                      </p:cBhvr>
                                      <p:tavLst>
                                        <p:tav tm="0">
                                          <p:val>
                                            <p:fltVal val="0"/>
                                          </p:val>
                                        </p:tav>
                                        <p:tav tm="100000">
                                          <p:val>
                                            <p:strVal val="#ppt_h"/>
                                          </p:val>
                                        </p:tav>
                                      </p:tavLst>
                                    </p:anim>
                                    <p:anim calcmode="lin" valueType="num">
                                      <p:cBhvr>
                                        <p:cTn id="62" dur="2000" fill="hold"/>
                                        <p:tgtEl>
                                          <p:spTgt spid="34"/>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p:bldP spid="3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857224" y="928670"/>
            <a:ext cx="6786610" cy="646331"/>
          </a:xfrm>
          <a:prstGeom prst="rect">
            <a:avLst/>
          </a:prstGeom>
          <a:noFill/>
        </p:spPr>
        <p:txBody>
          <a:bodyPr wrap="square" rtlCol="0">
            <a:spAutoFit/>
          </a:bodyPr>
          <a:lstStyle/>
          <a:p>
            <a:r>
              <a:rPr lang="es-PA" sz="3600" b="1" dirty="0" smtClean="0"/>
              <a:t>DE  (+2)  RESTAR  (+6)</a:t>
            </a:r>
            <a:endParaRPr lang="es-PA" sz="3600" b="1" dirty="0"/>
          </a:p>
        </p:txBody>
      </p:sp>
      <p:sp>
        <p:nvSpPr>
          <p:cNvPr id="7" name="6 CuadroTexto"/>
          <p:cNvSpPr txBox="1"/>
          <p:nvPr/>
        </p:nvSpPr>
        <p:spPr>
          <a:xfrm>
            <a:off x="6143636" y="1714488"/>
            <a:ext cx="2143140" cy="461665"/>
          </a:xfrm>
          <a:prstGeom prst="rect">
            <a:avLst/>
          </a:prstGeom>
          <a:noFill/>
        </p:spPr>
        <p:txBody>
          <a:bodyPr wrap="square" rtlCol="0">
            <a:spAutoFit/>
          </a:bodyPr>
          <a:lstStyle/>
          <a:p>
            <a:r>
              <a:rPr lang="es-PA" sz="2400" dirty="0" smtClean="0">
                <a:hlinkClick r:id="rId3" action="ppaction://hlinkfile"/>
              </a:rPr>
              <a:t>RECUERDA QUE</a:t>
            </a:r>
            <a:endParaRPr lang="es-PA" sz="2400" dirty="0"/>
          </a:p>
        </p:txBody>
      </p:sp>
      <p:cxnSp>
        <p:nvCxnSpPr>
          <p:cNvPr id="8" name="7 Conector recto de flecha"/>
          <p:cNvCxnSpPr/>
          <p:nvPr/>
        </p:nvCxnSpPr>
        <p:spPr>
          <a:xfrm>
            <a:off x="642910" y="5927742"/>
            <a:ext cx="7786742" cy="1588"/>
          </a:xfrm>
          <a:prstGeom prst="straightConnector1">
            <a:avLst/>
          </a:prstGeom>
          <a:ln w="53975">
            <a:headEnd type="arrow"/>
            <a:tailEnd type="arrow"/>
          </a:ln>
        </p:spPr>
        <p:style>
          <a:lnRef idx="1">
            <a:schemeClr val="accent1"/>
          </a:lnRef>
          <a:fillRef idx="0">
            <a:schemeClr val="accent1"/>
          </a:fillRef>
          <a:effectRef idx="0">
            <a:schemeClr val="accent1"/>
          </a:effectRef>
          <a:fontRef idx="minor">
            <a:schemeClr val="tx1"/>
          </a:fontRef>
        </p:style>
      </p:cxnSp>
      <p:cxnSp>
        <p:nvCxnSpPr>
          <p:cNvPr id="9" name="8 Conector recto"/>
          <p:cNvCxnSpPr/>
          <p:nvPr/>
        </p:nvCxnSpPr>
        <p:spPr>
          <a:xfrm rot="5400000">
            <a:off x="1179489" y="6035693"/>
            <a:ext cx="21431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9 Conector recto"/>
          <p:cNvCxnSpPr/>
          <p:nvPr/>
        </p:nvCxnSpPr>
        <p:spPr>
          <a:xfrm rot="5400000">
            <a:off x="2035157" y="6035693"/>
            <a:ext cx="21431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10 Conector recto"/>
          <p:cNvCxnSpPr/>
          <p:nvPr/>
        </p:nvCxnSpPr>
        <p:spPr>
          <a:xfrm rot="5400000">
            <a:off x="2892413" y="6035693"/>
            <a:ext cx="21431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11 Conector recto"/>
          <p:cNvCxnSpPr/>
          <p:nvPr/>
        </p:nvCxnSpPr>
        <p:spPr>
          <a:xfrm rot="5400000">
            <a:off x="3678230" y="6035693"/>
            <a:ext cx="21431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12 Conector recto"/>
          <p:cNvCxnSpPr/>
          <p:nvPr/>
        </p:nvCxnSpPr>
        <p:spPr>
          <a:xfrm rot="5400000">
            <a:off x="4535487" y="6035693"/>
            <a:ext cx="214314" cy="158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13 Conector recto"/>
          <p:cNvCxnSpPr/>
          <p:nvPr/>
        </p:nvCxnSpPr>
        <p:spPr>
          <a:xfrm rot="5400000">
            <a:off x="5392743" y="6035693"/>
            <a:ext cx="21431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14 Conector recto"/>
          <p:cNvCxnSpPr/>
          <p:nvPr/>
        </p:nvCxnSpPr>
        <p:spPr>
          <a:xfrm rot="5400000">
            <a:off x="6180149" y="6035693"/>
            <a:ext cx="21431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15 Conector recto"/>
          <p:cNvCxnSpPr/>
          <p:nvPr/>
        </p:nvCxnSpPr>
        <p:spPr>
          <a:xfrm rot="5400000">
            <a:off x="7037405" y="6035693"/>
            <a:ext cx="21431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16 Conector recto"/>
          <p:cNvCxnSpPr/>
          <p:nvPr/>
        </p:nvCxnSpPr>
        <p:spPr>
          <a:xfrm rot="5400000">
            <a:off x="7823223" y="6035693"/>
            <a:ext cx="214314" cy="1588"/>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18" name="17 Objeto"/>
          <p:cNvGraphicFramePr>
            <a:graphicFrameLocks noChangeAspect="1"/>
          </p:cNvGraphicFramePr>
          <p:nvPr/>
        </p:nvGraphicFramePr>
        <p:xfrm>
          <a:off x="2000232" y="6180158"/>
          <a:ext cx="228600" cy="177800"/>
        </p:xfrm>
        <a:graphic>
          <a:graphicData uri="http://schemas.openxmlformats.org/presentationml/2006/ole">
            <p:oleObj spid="_x0000_s5121" name="Ecuación" r:id="rId4" imgW="228600" imgH="177480" progId="Equation.3">
              <p:embed/>
            </p:oleObj>
          </a:graphicData>
        </a:graphic>
      </p:graphicFrame>
      <p:graphicFrame>
        <p:nvGraphicFramePr>
          <p:cNvPr id="19" name="Object 8"/>
          <p:cNvGraphicFramePr>
            <a:graphicFrameLocks noChangeAspect="1"/>
          </p:cNvGraphicFramePr>
          <p:nvPr/>
        </p:nvGraphicFramePr>
        <p:xfrm>
          <a:off x="2857488" y="6215082"/>
          <a:ext cx="228600" cy="165100"/>
        </p:xfrm>
        <a:graphic>
          <a:graphicData uri="http://schemas.openxmlformats.org/presentationml/2006/ole">
            <p:oleObj spid="_x0000_s5122" name="Ecuación" r:id="rId5" imgW="228600" imgH="164880" progId="Equation.3">
              <p:embed/>
            </p:oleObj>
          </a:graphicData>
        </a:graphic>
      </p:graphicFrame>
      <p:graphicFrame>
        <p:nvGraphicFramePr>
          <p:cNvPr id="20" name="Object 9"/>
          <p:cNvGraphicFramePr>
            <a:graphicFrameLocks noChangeAspect="1"/>
          </p:cNvGraphicFramePr>
          <p:nvPr/>
        </p:nvGraphicFramePr>
        <p:xfrm>
          <a:off x="3643306" y="6192858"/>
          <a:ext cx="203200" cy="165100"/>
        </p:xfrm>
        <a:graphic>
          <a:graphicData uri="http://schemas.openxmlformats.org/presentationml/2006/ole">
            <p:oleObj spid="_x0000_s5123" name="Ecuación" r:id="rId6" imgW="203040" imgH="164880" progId="Equation.3">
              <p:embed/>
            </p:oleObj>
          </a:graphicData>
        </a:graphic>
      </p:graphicFrame>
      <p:graphicFrame>
        <p:nvGraphicFramePr>
          <p:cNvPr id="21" name="20 Objeto"/>
          <p:cNvGraphicFramePr>
            <a:graphicFrameLocks noChangeAspect="1"/>
          </p:cNvGraphicFramePr>
          <p:nvPr/>
        </p:nvGraphicFramePr>
        <p:xfrm>
          <a:off x="4643438" y="6180158"/>
          <a:ext cx="127000" cy="177800"/>
        </p:xfrm>
        <a:graphic>
          <a:graphicData uri="http://schemas.openxmlformats.org/presentationml/2006/ole">
            <p:oleObj spid="_x0000_s5124" name="Ecuación" r:id="rId7" imgW="126720" imgH="177480" progId="Equation.3">
              <p:embed/>
            </p:oleObj>
          </a:graphicData>
        </a:graphic>
      </p:graphicFrame>
      <p:graphicFrame>
        <p:nvGraphicFramePr>
          <p:cNvPr id="22" name="Object 13"/>
          <p:cNvGraphicFramePr>
            <a:graphicFrameLocks noChangeAspect="1"/>
          </p:cNvGraphicFramePr>
          <p:nvPr/>
        </p:nvGraphicFramePr>
        <p:xfrm>
          <a:off x="6215074" y="6192858"/>
          <a:ext cx="127000" cy="165100"/>
        </p:xfrm>
        <a:graphic>
          <a:graphicData uri="http://schemas.openxmlformats.org/presentationml/2006/ole">
            <p:oleObj spid="_x0000_s5125" name="Ecuación" r:id="rId8" imgW="126720" imgH="164880" progId="Equation.3">
              <p:embed/>
            </p:oleObj>
          </a:graphicData>
        </a:graphic>
      </p:graphicFrame>
      <p:graphicFrame>
        <p:nvGraphicFramePr>
          <p:cNvPr id="23" name="Object 14"/>
          <p:cNvGraphicFramePr>
            <a:graphicFrameLocks noChangeAspect="1"/>
          </p:cNvGraphicFramePr>
          <p:nvPr/>
        </p:nvGraphicFramePr>
        <p:xfrm>
          <a:off x="5456244" y="6203970"/>
          <a:ext cx="187326" cy="153988"/>
        </p:xfrm>
        <a:graphic>
          <a:graphicData uri="http://schemas.openxmlformats.org/presentationml/2006/ole">
            <p:oleObj spid="_x0000_s5126" name="Ecuación" r:id="rId9" imgW="88560" imgH="164880" progId="Equation.3">
              <p:embed/>
            </p:oleObj>
          </a:graphicData>
        </a:graphic>
      </p:graphicFrame>
      <p:graphicFrame>
        <p:nvGraphicFramePr>
          <p:cNvPr id="24" name="Object 15"/>
          <p:cNvGraphicFramePr>
            <a:graphicFrameLocks noChangeAspect="1"/>
          </p:cNvGraphicFramePr>
          <p:nvPr/>
        </p:nvGraphicFramePr>
        <p:xfrm>
          <a:off x="7143768" y="6180158"/>
          <a:ext cx="114300" cy="177800"/>
        </p:xfrm>
        <a:graphic>
          <a:graphicData uri="http://schemas.openxmlformats.org/presentationml/2006/ole">
            <p:oleObj spid="_x0000_s5127" name="Ecuación" r:id="rId10" imgW="114120" imgH="177480" progId="Equation.3">
              <p:embed/>
            </p:oleObj>
          </a:graphicData>
        </a:graphic>
      </p:graphicFrame>
      <p:graphicFrame>
        <p:nvGraphicFramePr>
          <p:cNvPr id="25" name="Object 16"/>
          <p:cNvGraphicFramePr>
            <a:graphicFrameLocks noChangeAspect="1"/>
          </p:cNvGraphicFramePr>
          <p:nvPr/>
        </p:nvGraphicFramePr>
        <p:xfrm>
          <a:off x="7929586" y="6192858"/>
          <a:ext cx="127000" cy="165100"/>
        </p:xfrm>
        <a:graphic>
          <a:graphicData uri="http://schemas.openxmlformats.org/presentationml/2006/ole">
            <p:oleObj spid="_x0000_s5128" name="Ecuación" r:id="rId11" imgW="126720" imgH="164880" progId="Equation.3">
              <p:embed/>
            </p:oleObj>
          </a:graphicData>
        </a:graphic>
      </p:graphicFrame>
      <p:graphicFrame>
        <p:nvGraphicFramePr>
          <p:cNvPr id="26" name="Object 17"/>
          <p:cNvGraphicFramePr>
            <a:graphicFrameLocks noChangeAspect="1"/>
          </p:cNvGraphicFramePr>
          <p:nvPr/>
        </p:nvGraphicFramePr>
        <p:xfrm>
          <a:off x="1142976" y="6180158"/>
          <a:ext cx="228600" cy="177800"/>
        </p:xfrm>
        <a:graphic>
          <a:graphicData uri="http://schemas.openxmlformats.org/presentationml/2006/ole">
            <p:oleObj spid="_x0000_s5129" name="Ecuación" r:id="rId12" imgW="228600" imgH="177480" progId="Equation.3">
              <p:embed/>
            </p:oleObj>
          </a:graphicData>
        </a:graphic>
      </p:graphicFrame>
      <p:sp>
        <p:nvSpPr>
          <p:cNvPr id="27" name="26 CuadroTexto"/>
          <p:cNvSpPr txBox="1"/>
          <p:nvPr/>
        </p:nvSpPr>
        <p:spPr>
          <a:xfrm>
            <a:off x="857224" y="1785926"/>
            <a:ext cx="4929222" cy="523220"/>
          </a:xfrm>
          <a:prstGeom prst="rect">
            <a:avLst/>
          </a:prstGeom>
          <a:noFill/>
        </p:spPr>
        <p:txBody>
          <a:bodyPr wrap="square" rtlCol="0">
            <a:spAutoFit/>
          </a:bodyPr>
          <a:lstStyle/>
          <a:p>
            <a:r>
              <a:rPr lang="es-PA" sz="2800" b="1" dirty="0" smtClean="0"/>
              <a:t>EXPRESANDO LA OPEACIÓN:</a:t>
            </a:r>
            <a:r>
              <a:rPr lang="es-PA" sz="2800" b="1" dirty="0" smtClean="0">
                <a:solidFill>
                  <a:schemeClr val="accent2">
                    <a:lumMod val="75000"/>
                  </a:schemeClr>
                </a:solidFill>
              </a:rPr>
              <a:t> </a:t>
            </a:r>
            <a:endParaRPr lang="es-PA" sz="2800" b="1" dirty="0">
              <a:solidFill>
                <a:schemeClr val="accent2">
                  <a:lumMod val="75000"/>
                </a:schemeClr>
              </a:solidFill>
            </a:endParaRPr>
          </a:p>
        </p:txBody>
      </p:sp>
      <p:sp>
        <p:nvSpPr>
          <p:cNvPr id="28" name="27 CuadroTexto"/>
          <p:cNvSpPr txBox="1"/>
          <p:nvPr/>
        </p:nvSpPr>
        <p:spPr>
          <a:xfrm>
            <a:off x="1071538" y="2500306"/>
            <a:ext cx="4143404" cy="584775"/>
          </a:xfrm>
          <a:prstGeom prst="rect">
            <a:avLst/>
          </a:prstGeom>
          <a:noFill/>
        </p:spPr>
        <p:txBody>
          <a:bodyPr wrap="square" rtlCol="0">
            <a:spAutoFit/>
          </a:bodyPr>
          <a:lstStyle/>
          <a:p>
            <a:r>
              <a:rPr lang="es-PA" sz="3200" b="1" dirty="0" smtClean="0"/>
              <a:t>+2 – (+6)</a:t>
            </a:r>
            <a:endParaRPr lang="es-PA" sz="3200" b="1" dirty="0"/>
          </a:p>
        </p:txBody>
      </p:sp>
      <p:sp>
        <p:nvSpPr>
          <p:cNvPr id="29" name="28 CuadroTexto"/>
          <p:cNvSpPr txBox="1"/>
          <p:nvPr/>
        </p:nvSpPr>
        <p:spPr>
          <a:xfrm>
            <a:off x="928662" y="3214686"/>
            <a:ext cx="7643866" cy="523220"/>
          </a:xfrm>
          <a:prstGeom prst="rect">
            <a:avLst/>
          </a:prstGeom>
          <a:noFill/>
        </p:spPr>
        <p:txBody>
          <a:bodyPr wrap="square" rtlCol="0">
            <a:spAutoFit/>
          </a:bodyPr>
          <a:lstStyle/>
          <a:p>
            <a:r>
              <a:rPr lang="es-PA" sz="2800" b="1" dirty="0" smtClean="0"/>
              <a:t>TRANSFORMANDO LA SUSTRACCIÓN EN ADICIÓN</a:t>
            </a:r>
            <a:endParaRPr lang="es-PA" sz="2800" b="1" dirty="0"/>
          </a:p>
        </p:txBody>
      </p:sp>
      <p:sp>
        <p:nvSpPr>
          <p:cNvPr id="30" name="29 CuadroTexto"/>
          <p:cNvSpPr txBox="1"/>
          <p:nvPr/>
        </p:nvSpPr>
        <p:spPr>
          <a:xfrm>
            <a:off x="1142976" y="3857628"/>
            <a:ext cx="1285884" cy="584775"/>
          </a:xfrm>
          <a:prstGeom prst="rect">
            <a:avLst/>
          </a:prstGeom>
          <a:noFill/>
        </p:spPr>
        <p:txBody>
          <a:bodyPr wrap="square" rtlCol="0">
            <a:spAutoFit/>
          </a:bodyPr>
          <a:lstStyle/>
          <a:p>
            <a:r>
              <a:rPr lang="es-PA" sz="3200" b="1" dirty="0" smtClean="0">
                <a:solidFill>
                  <a:srgbClr val="9966FF"/>
                </a:solidFill>
              </a:rPr>
              <a:t> +2</a:t>
            </a:r>
            <a:r>
              <a:rPr lang="es-PA" sz="3200" b="1" dirty="0" smtClean="0"/>
              <a:t> </a:t>
            </a:r>
            <a:r>
              <a:rPr lang="es-PA" sz="3200" b="1" dirty="0" smtClean="0">
                <a:solidFill>
                  <a:srgbClr val="CC0000"/>
                </a:solidFill>
              </a:rPr>
              <a:t>- 6</a:t>
            </a:r>
            <a:endParaRPr lang="es-PA" sz="3200" b="1" dirty="0">
              <a:solidFill>
                <a:srgbClr val="CC0000"/>
              </a:solidFill>
            </a:endParaRPr>
          </a:p>
        </p:txBody>
      </p:sp>
      <p:cxnSp>
        <p:nvCxnSpPr>
          <p:cNvPr id="42" name="41 Conector recto de flecha"/>
          <p:cNvCxnSpPr/>
          <p:nvPr/>
        </p:nvCxnSpPr>
        <p:spPr>
          <a:xfrm rot="5400000">
            <a:off x="6036479" y="5536421"/>
            <a:ext cx="500066" cy="1588"/>
          </a:xfrm>
          <a:prstGeom prst="straightConnector1">
            <a:avLst/>
          </a:prstGeom>
          <a:ln>
            <a:tailEnd type="arrow"/>
          </a:ln>
        </p:spPr>
        <p:style>
          <a:lnRef idx="3">
            <a:schemeClr val="accent4"/>
          </a:lnRef>
          <a:fillRef idx="0">
            <a:schemeClr val="accent4"/>
          </a:fillRef>
          <a:effectRef idx="2">
            <a:schemeClr val="accent4"/>
          </a:effectRef>
          <a:fontRef idx="minor">
            <a:schemeClr val="tx1"/>
          </a:fontRef>
        </p:style>
      </p:cxnSp>
      <p:cxnSp>
        <p:nvCxnSpPr>
          <p:cNvPr id="50" name="49 Conector recto de flecha"/>
          <p:cNvCxnSpPr/>
          <p:nvPr/>
        </p:nvCxnSpPr>
        <p:spPr>
          <a:xfrm rot="10800000">
            <a:off x="1285852" y="5143512"/>
            <a:ext cx="5000660"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55" name="54 Conector recto de flecha"/>
          <p:cNvCxnSpPr/>
          <p:nvPr/>
        </p:nvCxnSpPr>
        <p:spPr>
          <a:xfrm rot="5400000">
            <a:off x="1035819" y="5464983"/>
            <a:ext cx="500066"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32" name="31 CuadroTexto"/>
          <p:cNvSpPr txBox="1"/>
          <p:nvPr/>
        </p:nvSpPr>
        <p:spPr>
          <a:xfrm>
            <a:off x="2500298" y="3857628"/>
            <a:ext cx="428628" cy="584775"/>
          </a:xfrm>
          <a:prstGeom prst="rect">
            <a:avLst/>
          </a:prstGeom>
          <a:noFill/>
        </p:spPr>
        <p:txBody>
          <a:bodyPr wrap="square" rtlCol="0">
            <a:spAutoFit/>
          </a:bodyPr>
          <a:lstStyle/>
          <a:p>
            <a:r>
              <a:rPr lang="es-PA" sz="3200" b="1" dirty="0" smtClean="0"/>
              <a:t>=</a:t>
            </a:r>
            <a:endParaRPr lang="es-PA" sz="3200" b="1" dirty="0"/>
          </a:p>
        </p:txBody>
      </p:sp>
      <p:sp>
        <p:nvSpPr>
          <p:cNvPr id="33" name="32 CuadroTexto"/>
          <p:cNvSpPr txBox="1"/>
          <p:nvPr/>
        </p:nvSpPr>
        <p:spPr>
          <a:xfrm>
            <a:off x="2857488" y="3854239"/>
            <a:ext cx="928694" cy="646331"/>
          </a:xfrm>
          <a:prstGeom prst="rect">
            <a:avLst/>
          </a:prstGeom>
          <a:noFill/>
        </p:spPr>
        <p:txBody>
          <a:bodyPr wrap="square" rtlCol="0">
            <a:spAutoFit/>
          </a:bodyPr>
          <a:lstStyle/>
          <a:p>
            <a:r>
              <a:rPr lang="es-PA" sz="3600" b="1" dirty="0" smtClean="0"/>
              <a:t>- 5</a:t>
            </a:r>
            <a:endParaRPr lang="es-PA" sz="3600" b="1" dirty="0"/>
          </a:p>
        </p:txBody>
      </p:sp>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fade">
                                      <p:cBhvr>
                                        <p:cTn id="7" dur="800" decel="100000"/>
                                        <p:tgtEl>
                                          <p:spTgt spid="42"/>
                                        </p:tgtEl>
                                      </p:cBhvr>
                                    </p:animEffect>
                                    <p:anim calcmode="lin" valueType="num">
                                      <p:cBhvr>
                                        <p:cTn id="8" dur="800" decel="100000" fill="hold"/>
                                        <p:tgtEl>
                                          <p:spTgt spid="42"/>
                                        </p:tgtEl>
                                        <p:attrNameLst>
                                          <p:attrName>style.rotation</p:attrName>
                                        </p:attrNameLst>
                                      </p:cBhvr>
                                      <p:tavLst>
                                        <p:tav tm="0">
                                          <p:val>
                                            <p:fltVal val="-90"/>
                                          </p:val>
                                        </p:tav>
                                        <p:tav tm="100000">
                                          <p:val>
                                            <p:fltVal val="0"/>
                                          </p:val>
                                        </p:tav>
                                      </p:tavLst>
                                    </p:anim>
                                    <p:anim calcmode="lin" valueType="num">
                                      <p:cBhvr>
                                        <p:cTn id="9" dur="800" decel="100000" fill="hold"/>
                                        <p:tgtEl>
                                          <p:spTgt spid="42"/>
                                        </p:tgtEl>
                                        <p:attrNameLst>
                                          <p:attrName>ppt_x</p:attrName>
                                        </p:attrNameLst>
                                      </p:cBhvr>
                                      <p:tavLst>
                                        <p:tav tm="0">
                                          <p:val>
                                            <p:strVal val="#ppt_x+0.4"/>
                                          </p:val>
                                        </p:tav>
                                        <p:tav tm="100000">
                                          <p:val>
                                            <p:strVal val="#ppt_x-0.05"/>
                                          </p:val>
                                        </p:tav>
                                      </p:tavLst>
                                    </p:anim>
                                    <p:anim calcmode="lin" valueType="num">
                                      <p:cBhvr>
                                        <p:cTn id="10" dur="800" decel="100000" fill="hold"/>
                                        <p:tgtEl>
                                          <p:spTgt spid="4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2"/>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0"/>
                                        </p:tgtEl>
                                        <p:attrNameLst>
                                          <p:attrName>style.visibility</p:attrName>
                                        </p:attrNameLst>
                                      </p:cBhvr>
                                      <p:to>
                                        <p:strVal val="visible"/>
                                      </p:to>
                                    </p:set>
                                    <p:animEffect transition="in" filter="fade">
                                      <p:cBhvr>
                                        <p:cTn id="17" dur="2000"/>
                                        <p:tgtEl>
                                          <p:spTgt spid="50"/>
                                        </p:tgtEl>
                                      </p:cBhvr>
                                    </p:animEffect>
                                  </p:childTnLst>
                                </p:cTn>
                              </p:par>
                            </p:childTnLst>
                          </p:cTn>
                        </p:par>
                      </p:childTnLst>
                    </p:cTn>
                  </p:par>
                  <p:par>
                    <p:cTn id="18" fill="hold">
                      <p:stCondLst>
                        <p:cond delay="indefinite"/>
                      </p:stCondLst>
                      <p:childTnLst>
                        <p:par>
                          <p:cTn id="19" fill="hold">
                            <p:stCondLst>
                              <p:cond delay="0"/>
                            </p:stCondLst>
                            <p:childTnLst>
                              <p:par>
                                <p:cTn id="20" presetID="35" presetClass="entr" presetSubtype="0" fill="hold" nodeType="clickEffect">
                                  <p:stCondLst>
                                    <p:cond delay="0"/>
                                  </p:stCondLst>
                                  <p:childTnLst>
                                    <p:set>
                                      <p:cBhvr>
                                        <p:cTn id="21" dur="1" fill="hold">
                                          <p:stCondLst>
                                            <p:cond delay="0"/>
                                          </p:stCondLst>
                                        </p:cTn>
                                        <p:tgtEl>
                                          <p:spTgt spid="55"/>
                                        </p:tgtEl>
                                        <p:attrNameLst>
                                          <p:attrName>style.visibility</p:attrName>
                                        </p:attrNameLst>
                                      </p:cBhvr>
                                      <p:to>
                                        <p:strVal val="visible"/>
                                      </p:to>
                                    </p:set>
                                    <p:animEffect transition="in" filter="fade">
                                      <p:cBhvr>
                                        <p:cTn id="22" dur="2000"/>
                                        <p:tgtEl>
                                          <p:spTgt spid="55"/>
                                        </p:tgtEl>
                                      </p:cBhvr>
                                    </p:animEffect>
                                    <p:anim calcmode="lin" valueType="num">
                                      <p:cBhvr>
                                        <p:cTn id="23" dur="2000" fill="hold"/>
                                        <p:tgtEl>
                                          <p:spTgt spid="55"/>
                                        </p:tgtEl>
                                        <p:attrNameLst>
                                          <p:attrName>style.rotation</p:attrName>
                                        </p:attrNameLst>
                                      </p:cBhvr>
                                      <p:tavLst>
                                        <p:tav tm="0">
                                          <p:val>
                                            <p:fltVal val="720"/>
                                          </p:val>
                                        </p:tav>
                                        <p:tav tm="100000">
                                          <p:val>
                                            <p:fltVal val="0"/>
                                          </p:val>
                                        </p:tav>
                                      </p:tavLst>
                                    </p:anim>
                                    <p:anim calcmode="lin" valueType="num">
                                      <p:cBhvr>
                                        <p:cTn id="24" dur="2000" fill="hold"/>
                                        <p:tgtEl>
                                          <p:spTgt spid="55"/>
                                        </p:tgtEl>
                                        <p:attrNameLst>
                                          <p:attrName>ppt_h</p:attrName>
                                        </p:attrNameLst>
                                      </p:cBhvr>
                                      <p:tavLst>
                                        <p:tav tm="0">
                                          <p:val>
                                            <p:fltVal val="0"/>
                                          </p:val>
                                        </p:tav>
                                        <p:tav tm="100000">
                                          <p:val>
                                            <p:strVal val="#ppt_h"/>
                                          </p:val>
                                        </p:tav>
                                      </p:tavLst>
                                    </p:anim>
                                    <p:anim calcmode="lin" valueType="num">
                                      <p:cBhvr>
                                        <p:cTn id="25" dur="2000" fill="hold"/>
                                        <p:tgtEl>
                                          <p:spTgt spid="55"/>
                                        </p:tgtEl>
                                        <p:attrNameLst>
                                          <p:attrName>ppt_w</p:attrName>
                                        </p:attrNameLst>
                                      </p:cBhvr>
                                      <p:tavLst>
                                        <p:tav tm="0">
                                          <p:val>
                                            <p:fltVal val="0"/>
                                          </p:val>
                                        </p:tav>
                                        <p:tav tm="100000">
                                          <p:val>
                                            <p:strVal val="#ppt_w"/>
                                          </p:val>
                                        </p:tav>
                                      </p:tavLst>
                                    </p:anim>
                                  </p:childTnLst>
                                </p:cTn>
                              </p:par>
                            </p:childTnLst>
                          </p:cTn>
                        </p:par>
                      </p:childTnLst>
                    </p:cTn>
                  </p:par>
                  <p:par>
                    <p:cTn id="26" fill="hold">
                      <p:stCondLst>
                        <p:cond delay="indefinite"/>
                      </p:stCondLst>
                      <p:childTnLst>
                        <p:par>
                          <p:cTn id="27" fill="hold">
                            <p:stCondLst>
                              <p:cond delay="0"/>
                            </p:stCondLst>
                            <p:childTnLst>
                              <p:par>
                                <p:cTn id="28" presetID="52" presetClass="entr" presetSubtype="0" fill="hold" grpId="0" nodeType="clickEffect">
                                  <p:stCondLst>
                                    <p:cond delay="0"/>
                                  </p:stCondLst>
                                  <p:childTnLst>
                                    <p:set>
                                      <p:cBhvr>
                                        <p:cTn id="29" dur="1" fill="hold">
                                          <p:stCondLst>
                                            <p:cond delay="0"/>
                                          </p:stCondLst>
                                        </p:cTn>
                                        <p:tgtEl>
                                          <p:spTgt spid="32"/>
                                        </p:tgtEl>
                                        <p:attrNameLst>
                                          <p:attrName>style.visibility</p:attrName>
                                        </p:attrNameLst>
                                      </p:cBhvr>
                                      <p:to>
                                        <p:strVal val="visible"/>
                                      </p:to>
                                    </p:set>
                                    <p:animScale>
                                      <p:cBhvr>
                                        <p:cTn id="30" dur="1000" decel="50000" fill="hold">
                                          <p:stCondLst>
                                            <p:cond delay="0"/>
                                          </p:stCondLst>
                                        </p:cTn>
                                        <p:tgtEl>
                                          <p:spTgt spid="3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1" dur="1000" decel="50000" fill="hold">
                                          <p:stCondLst>
                                            <p:cond delay="0"/>
                                          </p:stCondLst>
                                        </p:cTn>
                                        <p:tgtEl>
                                          <p:spTgt spid="32"/>
                                        </p:tgtEl>
                                        <p:attrNameLst>
                                          <p:attrName>ppt_x</p:attrName>
                                          <p:attrName>ppt_y</p:attrName>
                                        </p:attrNameLst>
                                      </p:cBhvr>
                                    </p:animMotion>
                                    <p:animEffect transition="in" filter="fade">
                                      <p:cBhvr>
                                        <p:cTn id="32" dur="1000"/>
                                        <p:tgtEl>
                                          <p:spTgt spid="32"/>
                                        </p:tgtEl>
                                      </p:cBhvr>
                                    </p:animEffect>
                                  </p:childTnLst>
                                </p:cTn>
                              </p:par>
                            </p:childTnLst>
                          </p:cTn>
                        </p:par>
                      </p:childTnLst>
                    </p:cTn>
                  </p:par>
                  <p:par>
                    <p:cTn id="33" fill="hold">
                      <p:stCondLst>
                        <p:cond delay="indefinite"/>
                      </p:stCondLst>
                      <p:childTnLst>
                        <p:par>
                          <p:cTn id="34" fill="hold">
                            <p:stCondLst>
                              <p:cond delay="0"/>
                            </p:stCondLst>
                            <p:childTnLst>
                              <p:par>
                                <p:cTn id="35" presetID="35" presetClass="entr" presetSubtype="0" fill="hold" grpId="0" nodeType="clickEffect">
                                  <p:stCondLst>
                                    <p:cond delay="0"/>
                                  </p:stCondLst>
                                  <p:childTnLst>
                                    <p:set>
                                      <p:cBhvr>
                                        <p:cTn id="36" dur="1" fill="hold">
                                          <p:stCondLst>
                                            <p:cond delay="0"/>
                                          </p:stCondLst>
                                        </p:cTn>
                                        <p:tgtEl>
                                          <p:spTgt spid="33"/>
                                        </p:tgtEl>
                                        <p:attrNameLst>
                                          <p:attrName>style.visibility</p:attrName>
                                        </p:attrNameLst>
                                      </p:cBhvr>
                                      <p:to>
                                        <p:strVal val="visible"/>
                                      </p:to>
                                    </p:set>
                                    <p:animEffect transition="in" filter="fade">
                                      <p:cBhvr>
                                        <p:cTn id="37" dur="2000"/>
                                        <p:tgtEl>
                                          <p:spTgt spid="33"/>
                                        </p:tgtEl>
                                      </p:cBhvr>
                                    </p:animEffect>
                                    <p:anim calcmode="lin" valueType="num">
                                      <p:cBhvr>
                                        <p:cTn id="38" dur="2000" fill="hold"/>
                                        <p:tgtEl>
                                          <p:spTgt spid="33"/>
                                        </p:tgtEl>
                                        <p:attrNameLst>
                                          <p:attrName>style.rotation</p:attrName>
                                        </p:attrNameLst>
                                      </p:cBhvr>
                                      <p:tavLst>
                                        <p:tav tm="0">
                                          <p:val>
                                            <p:fltVal val="720"/>
                                          </p:val>
                                        </p:tav>
                                        <p:tav tm="100000">
                                          <p:val>
                                            <p:fltVal val="0"/>
                                          </p:val>
                                        </p:tav>
                                      </p:tavLst>
                                    </p:anim>
                                    <p:anim calcmode="lin" valueType="num">
                                      <p:cBhvr>
                                        <p:cTn id="39" dur="2000" fill="hold"/>
                                        <p:tgtEl>
                                          <p:spTgt spid="33"/>
                                        </p:tgtEl>
                                        <p:attrNameLst>
                                          <p:attrName>ppt_h</p:attrName>
                                        </p:attrNameLst>
                                      </p:cBhvr>
                                      <p:tavLst>
                                        <p:tav tm="0">
                                          <p:val>
                                            <p:fltVal val="0"/>
                                          </p:val>
                                        </p:tav>
                                        <p:tav tm="100000">
                                          <p:val>
                                            <p:strVal val="#ppt_h"/>
                                          </p:val>
                                        </p:tav>
                                      </p:tavLst>
                                    </p:anim>
                                    <p:anim calcmode="lin" valueType="num">
                                      <p:cBhvr>
                                        <p:cTn id="40" dur="2000" fill="hold"/>
                                        <p:tgtEl>
                                          <p:spTgt spid="33"/>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p:bldP spid="3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857224" y="500042"/>
            <a:ext cx="7500990" cy="646331"/>
          </a:xfrm>
          <a:prstGeom prst="rect">
            <a:avLst/>
          </a:prstGeom>
          <a:noFill/>
        </p:spPr>
        <p:txBody>
          <a:bodyPr wrap="square" rtlCol="0">
            <a:spAutoFit/>
          </a:bodyPr>
          <a:lstStyle/>
          <a:p>
            <a:pPr algn="ctr"/>
            <a:r>
              <a:rPr lang="es-PA" sz="3600" b="1" i="1" dirty="0" smtClean="0">
                <a:solidFill>
                  <a:srgbClr val="CC0000"/>
                </a:solidFill>
              </a:rPr>
              <a:t>PROBLEMAS DE APLICACIÓN</a:t>
            </a:r>
            <a:endParaRPr lang="es-PA" sz="3600" b="1" i="1" dirty="0">
              <a:solidFill>
                <a:srgbClr val="CC0000"/>
              </a:solidFill>
            </a:endParaRPr>
          </a:p>
        </p:txBody>
      </p:sp>
      <p:sp>
        <p:nvSpPr>
          <p:cNvPr id="5" name="4 CuadroTexto"/>
          <p:cNvSpPr txBox="1"/>
          <p:nvPr/>
        </p:nvSpPr>
        <p:spPr>
          <a:xfrm>
            <a:off x="785786" y="1785926"/>
            <a:ext cx="7715304" cy="4524315"/>
          </a:xfrm>
          <a:prstGeom prst="rect">
            <a:avLst/>
          </a:prstGeom>
          <a:noFill/>
        </p:spPr>
        <p:txBody>
          <a:bodyPr wrap="square" rtlCol="0">
            <a:spAutoFit/>
          </a:bodyPr>
          <a:lstStyle/>
          <a:p>
            <a:pPr algn="just"/>
            <a:r>
              <a:rPr lang="es-PA" sz="3200" b="1" dirty="0" smtClean="0"/>
              <a:t>En la ciudad de Los Santos, el día lunes el termómetro registró tres mediciones diferentes en la temperatura: a las dos de la madrugada el termómetro registraba 25°C; a la una de la tarde, registró un incremento de 20°C y a las ocho y media de la noche registró una baja de 15°C</a:t>
            </a:r>
            <a:r>
              <a:rPr lang="es-PA" sz="3200" b="1" dirty="0" smtClean="0"/>
              <a:t>. ¿</a:t>
            </a:r>
            <a:r>
              <a:rPr lang="es-PA" sz="3200" b="1" dirty="0" smtClean="0"/>
              <a:t>De cuánto era la temperatura en el momento en que se hizo el último registro?</a:t>
            </a:r>
            <a:endParaRPr lang="es-PA" sz="3200" b="1" dirty="0"/>
          </a:p>
        </p:txBody>
      </p:sp>
      <p:sp>
        <p:nvSpPr>
          <p:cNvPr id="6" name="5 CuadroTexto"/>
          <p:cNvSpPr txBox="1"/>
          <p:nvPr/>
        </p:nvSpPr>
        <p:spPr>
          <a:xfrm>
            <a:off x="928662" y="1214422"/>
            <a:ext cx="5857916" cy="646331"/>
          </a:xfrm>
          <a:prstGeom prst="rect">
            <a:avLst/>
          </a:prstGeom>
          <a:noFill/>
        </p:spPr>
        <p:txBody>
          <a:bodyPr wrap="square" rtlCol="0">
            <a:spAutoFit/>
          </a:bodyPr>
          <a:lstStyle/>
          <a:p>
            <a:pPr algn="ctr"/>
            <a:r>
              <a:rPr lang="es-PA" sz="3600" b="1" dirty="0" smtClean="0"/>
              <a:t>           EJEMPLO</a:t>
            </a:r>
            <a:endParaRPr lang="es-PA" sz="3600" b="1" dirty="0"/>
          </a:p>
        </p:txBody>
      </p:sp>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Scale>
                                      <p:cBhvr>
                                        <p:cTn id="7" dur="1000" decel="50000" fill="hold">
                                          <p:stCondLst>
                                            <p:cond delay="0"/>
                                          </p:stCondLst>
                                        </p:cTn>
                                        <p:tgtEl>
                                          <p:spTgt spid="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4"/>
                                        </p:tgtEl>
                                        <p:attrNameLst>
                                          <p:attrName>ppt_x</p:attrName>
                                          <p:attrName>ppt_y</p:attrName>
                                        </p:attrNameLst>
                                      </p:cBhvr>
                                    </p:animMotion>
                                    <p:animEffect transition="in" filter="fade">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nodeType="click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Scale>
                                      <p:cBhvr>
                                        <p:cTn id="14" dur="1000" decel="50000" fill="hold">
                                          <p:stCondLst>
                                            <p:cond delay="0"/>
                                          </p:stCondLst>
                                        </p:cTn>
                                        <p:tgtEl>
                                          <p:spTgt spid="6">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6">
                                            <p:txEl>
                                              <p:pRg st="0" end="0"/>
                                            </p:txEl>
                                          </p:spTgt>
                                        </p:tgtEl>
                                        <p:attrNameLst>
                                          <p:attrName>ppt_x</p:attrName>
                                          <p:attrName>ppt_y</p:attrName>
                                        </p:attrNameLst>
                                      </p:cBhvr>
                                    </p:animMotion>
                                    <p:animEffect transition="in" filter="fade">
                                      <p:cBhvr>
                                        <p:cTn id="16" dur="1000"/>
                                        <p:tgtEl>
                                          <p:spTgt spid="6">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642910" y="500042"/>
            <a:ext cx="7429552" cy="646331"/>
          </a:xfrm>
          <a:prstGeom prst="rect">
            <a:avLst/>
          </a:prstGeom>
          <a:noFill/>
        </p:spPr>
        <p:txBody>
          <a:bodyPr wrap="square" rtlCol="0">
            <a:spAutoFit/>
          </a:bodyPr>
          <a:lstStyle/>
          <a:p>
            <a:pPr algn="ctr"/>
            <a:r>
              <a:rPr lang="es-PA" sz="3600" b="1" dirty="0" smtClean="0"/>
              <a:t>SOLUCIÓN</a:t>
            </a:r>
            <a:endParaRPr lang="es-PA" sz="3600" b="1" dirty="0"/>
          </a:p>
        </p:txBody>
      </p:sp>
      <p:sp>
        <p:nvSpPr>
          <p:cNvPr id="3" name="2 CuadroTexto"/>
          <p:cNvSpPr txBox="1"/>
          <p:nvPr/>
        </p:nvSpPr>
        <p:spPr>
          <a:xfrm>
            <a:off x="642910" y="1142984"/>
            <a:ext cx="7643866" cy="646331"/>
          </a:xfrm>
          <a:prstGeom prst="rect">
            <a:avLst/>
          </a:prstGeom>
          <a:noFill/>
        </p:spPr>
        <p:txBody>
          <a:bodyPr wrap="square" rtlCol="0">
            <a:spAutoFit/>
          </a:bodyPr>
          <a:lstStyle/>
          <a:p>
            <a:r>
              <a:rPr lang="es-PA" sz="3600" b="1" dirty="0" smtClean="0"/>
              <a:t>SOLUCIÓN GRÁFICA</a:t>
            </a:r>
            <a:endParaRPr lang="es-PA" sz="3600" b="1" dirty="0"/>
          </a:p>
        </p:txBody>
      </p:sp>
      <p:pic>
        <p:nvPicPr>
          <p:cNvPr id="23554" name="Picture 2" descr="http://www.termomed.net/images/260404.jpg"/>
          <p:cNvPicPr>
            <a:picLocks noChangeAspect="1" noChangeArrowheads="1"/>
          </p:cNvPicPr>
          <p:nvPr/>
        </p:nvPicPr>
        <p:blipFill>
          <a:blip r:embed="rId2" cstate="print"/>
          <a:srcRect/>
          <a:stretch>
            <a:fillRect/>
          </a:stretch>
        </p:blipFill>
        <p:spPr bwMode="auto">
          <a:xfrm>
            <a:off x="500034" y="1643050"/>
            <a:ext cx="3357586" cy="4857784"/>
          </a:xfrm>
          <a:prstGeom prst="rect">
            <a:avLst/>
          </a:prstGeom>
          <a:noFill/>
        </p:spPr>
      </p:pic>
      <p:cxnSp>
        <p:nvCxnSpPr>
          <p:cNvPr id="11" name="10 Conector recto"/>
          <p:cNvCxnSpPr/>
          <p:nvPr/>
        </p:nvCxnSpPr>
        <p:spPr>
          <a:xfrm>
            <a:off x="2571736" y="3929066"/>
            <a:ext cx="28575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12 Conector recto de flecha"/>
          <p:cNvCxnSpPr/>
          <p:nvPr/>
        </p:nvCxnSpPr>
        <p:spPr>
          <a:xfrm>
            <a:off x="2571736" y="3929066"/>
            <a:ext cx="285752" cy="1588"/>
          </a:xfrm>
          <a:prstGeom prst="straightConnector1">
            <a:avLst/>
          </a:prstGeom>
          <a:ln>
            <a:tailEnd type="arrow"/>
          </a:ln>
        </p:spPr>
        <p:style>
          <a:lnRef idx="2">
            <a:schemeClr val="accent3"/>
          </a:lnRef>
          <a:fillRef idx="0">
            <a:schemeClr val="accent3"/>
          </a:fillRef>
          <a:effectRef idx="1">
            <a:schemeClr val="accent3"/>
          </a:effectRef>
          <a:fontRef idx="minor">
            <a:schemeClr val="tx1"/>
          </a:fontRef>
        </p:style>
      </p:cxnSp>
      <p:cxnSp>
        <p:nvCxnSpPr>
          <p:cNvPr id="15" name="14 Conector recto de flecha"/>
          <p:cNvCxnSpPr/>
          <p:nvPr/>
        </p:nvCxnSpPr>
        <p:spPr>
          <a:xfrm rot="5400000" flipH="1" flipV="1">
            <a:off x="2464579" y="3536157"/>
            <a:ext cx="785818"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19" name="18 Conector recto"/>
          <p:cNvCxnSpPr/>
          <p:nvPr/>
        </p:nvCxnSpPr>
        <p:spPr>
          <a:xfrm>
            <a:off x="2857488" y="3143248"/>
            <a:ext cx="214314" cy="1588"/>
          </a:xfrm>
          <a:prstGeom prst="line">
            <a:avLst/>
          </a:prstGeom>
        </p:spPr>
        <p:style>
          <a:lnRef idx="1">
            <a:schemeClr val="dk1"/>
          </a:lnRef>
          <a:fillRef idx="0">
            <a:schemeClr val="dk1"/>
          </a:fillRef>
          <a:effectRef idx="0">
            <a:schemeClr val="dk1"/>
          </a:effectRef>
          <a:fontRef idx="minor">
            <a:schemeClr val="tx1"/>
          </a:fontRef>
        </p:style>
      </p:cxnSp>
      <p:cxnSp>
        <p:nvCxnSpPr>
          <p:cNvPr id="22" name="21 Conector recto de flecha"/>
          <p:cNvCxnSpPr/>
          <p:nvPr/>
        </p:nvCxnSpPr>
        <p:spPr>
          <a:xfrm rot="5400000">
            <a:off x="2800344" y="3429000"/>
            <a:ext cx="557210" cy="14294"/>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25" name="24 Conector recto de flecha"/>
          <p:cNvCxnSpPr/>
          <p:nvPr/>
        </p:nvCxnSpPr>
        <p:spPr>
          <a:xfrm rot="10800000">
            <a:off x="2571736" y="3714752"/>
            <a:ext cx="500066"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diamond(in)">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4" presetClass="entr" presetSubtype="0" accel="10000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strVal val="#ppt_w*0.05"/>
                                          </p:val>
                                        </p:tav>
                                        <p:tav tm="100000">
                                          <p:val>
                                            <p:strVal val="#ppt_w"/>
                                          </p:val>
                                        </p:tav>
                                      </p:tavLst>
                                    </p:anim>
                                    <p:anim calcmode="lin" valueType="num">
                                      <p:cBhvr>
                                        <p:cTn id="13"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4" dur="5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6" dur="5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2" presetClass="entr" presetSubtype="0" fill="hold" nodeType="clickEffect">
                                  <p:stCondLst>
                                    <p:cond delay="0"/>
                                  </p:stCondLst>
                                  <p:childTnLst>
                                    <p:set>
                                      <p:cBhvr>
                                        <p:cTn id="20" dur="1" fill="hold">
                                          <p:stCondLst>
                                            <p:cond delay="0"/>
                                          </p:stCondLst>
                                        </p:cTn>
                                        <p:tgtEl>
                                          <p:spTgt spid="23554"/>
                                        </p:tgtEl>
                                        <p:attrNameLst>
                                          <p:attrName>style.visibility</p:attrName>
                                        </p:attrNameLst>
                                      </p:cBhvr>
                                      <p:to>
                                        <p:strVal val="visible"/>
                                      </p:to>
                                    </p:set>
                                    <p:animScale>
                                      <p:cBhvr>
                                        <p:cTn id="21" dur="1000" decel="50000" fill="hold">
                                          <p:stCondLst>
                                            <p:cond delay="0"/>
                                          </p:stCondLst>
                                        </p:cTn>
                                        <p:tgtEl>
                                          <p:spTgt spid="2355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 dur="1000" decel="50000" fill="hold">
                                          <p:stCondLst>
                                            <p:cond delay="0"/>
                                          </p:stCondLst>
                                        </p:cTn>
                                        <p:tgtEl>
                                          <p:spTgt spid="23554"/>
                                        </p:tgtEl>
                                        <p:attrNameLst>
                                          <p:attrName>ppt_x</p:attrName>
                                          <p:attrName>ppt_y</p:attrName>
                                        </p:attrNameLst>
                                      </p:cBhvr>
                                    </p:animMotion>
                                    <p:animEffect transition="in" filter="fade">
                                      <p:cBhvr>
                                        <p:cTn id="23" dur="1000"/>
                                        <p:tgtEl>
                                          <p:spTgt spid="23554"/>
                                        </p:tgtEl>
                                      </p:cBhvr>
                                    </p:animEffect>
                                  </p:childTnLst>
                                </p:cTn>
                              </p:par>
                            </p:childTnLst>
                          </p:cTn>
                        </p:par>
                      </p:childTnLst>
                    </p:cTn>
                  </p:par>
                  <p:par>
                    <p:cTn id="24" fill="hold">
                      <p:stCondLst>
                        <p:cond delay="indefinite"/>
                      </p:stCondLst>
                      <p:childTnLst>
                        <p:par>
                          <p:cTn id="25" fill="hold">
                            <p:stCondLst>
                              <p:cond delay="0"/>
                            </p:stCondLst>
                            <p:childTnLst>
                              <p:par>
                                <p:cTn id="26" presetID="52" presetClass="entr" presetSubtype="0" fill="hold" nodeType="clickEffect">
                                  <p:stCondLst>
                                    <p:cond delay="0"/>
                                  </p:stCondLst>
                                  <p:childTnLst>
                                    <p:set>
                                      <p:cBhvr>
                                        <p:cTn id="27" dur="1" fill="hold">
                                          <p:stCondLst>
                                            <p:cond delay="0"/>
                                          </p:stCondLst>
                                        </p:cTn>
                                        <p:tgtEl>
                                          <p:spTgt spid="13"/>
                                        </p:tgtEl>
                                        <p:attrNameLst>
                                          <p:attrName>style.visibility</p:attrName>
                                        </p:attrNameLst>
                                      </p:cBhvr>
                                      <p:to>
                                        <p:strVal val="visible"/>
                                      </p:to>
                                    </p:set>
                                    <p:animScale>
                                      <p:cBhvr>
                                        <p:cTn id="28" dur="1000" decel="50000" fill="hold">
                                          <p:stCondLst>
                                            <p:cond delay="0"/>
                                          </p:stCondLst>
                                        </p:cTn>
                                        <p:tgtEl>
                                          <p:spTgt spid="13"/>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9" dur="1000" decel="50000" fill="hold">
                                          <p:stCondLst>
                                            <p:cond delay="0"/>
                                          </p:stCondLst>
                                        </p:cTn>
                                        <p:tgtEl>
                                          <p:spTgt spid="13"/>
                                        </p:tgtEl>
                                        <p:attrNameLst>
                                          <p:attrName>ppt_x</p:attrName>
                                          <p:attrName>ppt_y</p:attrName>
                                        </p:attrNameLst>
                                      </p:cBhvr>
                                    </p:animMotion>
                                    <p:animEffect transition="in" filter="fade">
                                      <p:cBhvr>
                                        <p:cTn id="30" dur="1000"/>
                                        <p:tgtEl>
                                          <p:spTgt spid="13"/>
                                        </p:tgtEl>
                                      </p:cBhvr>
                                    </p:animEffect>
                                  </p:childTnLst>
                                </p:cTn>
                              </p:par>
                            </p:childTnLst>
                          </p:cTn>
                        </p:par>
                      </p:childTnLst>
                    </p:cTn>
                  </p:par>
                  <p:par>
                    <p:cTn id="31" fill="hold">
                      <p:stCondLst>
                        <p:cond delay="indefinite"/>
                      </p:stCondLst>
                      <p:childTnLst>
                        <p:par>
                          <p:cTn id="32" fill="hold">
                            <p:stCondLst>
                              <p:cond delay="0"/>
                            </p:stCondLst>
                            <p:childTnLst>
                              <p:par>
                                <p:cTn id="33" presetID="52" presetClass="entr" presetSubtype="0" fill="hold" nodeType="clickEffect">
                                  <p:stCondLst>
                                    <p:cond delay="0"/>
                                  </p:stCondLst>
                                  <p:childTnLst>
                                    <p:set>
                                      <p:cBhvr>
                                        <p:cTn id="34" dur="1" fill="hold">
                                          <p:stCondLst>
                                            <p:cond delay="0"/>
                                          </p:stCondLst>
                                        </p:cTn>
                                        <p:tgtEl>
                                          <p:spTgt spid="15"/>
                                        </p:tgtEl>
                                        <p:attrNameLst>
                                          <p:attrName>style.visibility</p:attrName>
                                        </p:attrNameLst>
                                      </p:cBhvr>
                                      <p:to>
                                        <p:strVal val="visible"/>
                                      </p:to>
                                    </p:set>
                                    <p:animScale>
                                      <p:cBhvr>
                                        <p:cTn id="35" dur="1000" decel="50000" fill="hold">
                                          <p:stCondLst>
                                            <p:cond delay="0"/>
                                          </p:stCondLst>
                                        </p:cTn>
                                        <p:tgtEl>
                                          <p:spTgt spid="15"/>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6" dur="1000" decel="50000" fill="hold">
                                          <p:stCondLst>
                                            <p:cond delay="0"/>
                                          </p:stCondLst>
                                        </p:cTn>
                                        <p:tgtEl>
                                          <p:spTgt spid="15"/>
                                        </p:tgtEl>
                                        <p:attrNameLst>
                                          <p:attrName>ppt_x</p:attrName>
                                          <p:attrName>ppt_y</p:attrName>
                                        </p:attrNameLst>
                                      </p:cBhvr>
                                    </p:animMotion>
                                    <p:animEffect transition="in" filter="fade">
                                      <p:cBhvr>
                                        <p:cTn id="37" dur="1000"/>
                                        <p:tgtEl>
                                          <p:spTgt spid="15"/>
                                        </p:tgtEl>
                                      </p:cBhvr>
                                    </p:animEffect>
                                  </p:childTnLst>
                                </p:cTn>
                              </p:par>
                            </p:childTnLst>
                          </p:cTn>
                        </p:par>
                      </p:childTnLst>
                    </p:cTn>
                  </p:par>
                  <p:par>
                    <p:cTn id="38" fill="hold">
                      <p:stCondLst>
                        <p:cond delay="indefinite"/>
                      </p:stCondLst>
                      <p:childTnLst>
                        <p:par>
                          <p:cTn id="39" fill="hold">
                            <p:stCondLst>
                              <p:cond delay="0"/>
                            </p:stCondLst>
                            <p:childTnLst>
                              <p:par>
                                <p:cTn id="40" presetID="52" presetClass="entr" presetSubtype="0" fill="hold" nodeType="clickEffect">
                                  <p:stCondLst>
                                    <p:cond delay="0"/>
                                  </p:stCondLst>
                                  <p:childTnLst>
                                    <p:set>
                                      <p:cBhvr>
                                        <p:cTn id="41" dur="1" fill="hold">
                                          <p:stCondLst>
                                            <p:cond delay="0"/>
                                          </p:stCondLst>
                                        </p:cTn>
                                        <p:tgtEl>
                                          <p:spTgt spid="22"/>
                                        </p:tgtEl>
                                        <p:attrNameLst>
                                          <p:attrName>style.visibility</p:attrName>
                                        </p:attrNameLst>
                                      </p:cBhvr>
                                      <p:to>
                                        <p:strVal val="visible"/>
                                      </p:to>
                                    </p:set>
                                    <p:animScale>
                                      <p:cBhvr>
                                        <p:cTn id="42" dur="1000" decel="50000" fill="hold">
                                          <p:stCondLst>
                                            <p:cond delay="0"/>
                                          </p:stCondLst>
                                        </p:cTn>
                                        <p:tgtEl>
                                          <p:spTgt spid="2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3" dur="1000" decel="50000" fill="hold">
                                          <p:stCondLst>
                                            <p:cond delay="0"/>
                                          </p:stCondLst>
                                        </p:cTn>
                                        <p:tgtEl>
                                          <p:spTgt spid="22"/>
                                        </p:tgtEl>
                                        <p:attrNameLst>
                                          <p:attrName>ppt_x</p:attrName>
                                          <p:attrName>ppt_y</p:attrName>
                                        </p:attrNameLst>
                                      </p:cBhvr>
                                    </p:animMotion>
                                    <p:animEffect transition="in" filter="fade">
                                      <p:cBhvr>
                                        <p:cTn id="44" dur="1000"/>
                                        <p:tgtEl>
                                          <p:spTgt spid="22"/>
                                        </p:tgtEl>
                                      </p:cBhvr>
                                    </p:animEffect>
                                  </p:childTnLst>
                                </p:cTn>
                              </p:par>
                            </p:childTnLst>
                          </p:cTn>
                        </p:par>
                      </p:childTnLst>
                    </p:cTn>
                  </p:par>
                  <p:par>
                    <p:cTn id="45" fill="hold">
                      <p:stCondLst>
                        <p:cond delay="indefinite"/>
                      </p:stCondLst>
                      <p:childTnLst>
                        <p:par>
                          <p:cTn id="46" fill="hold">
                            <p:stCondLst>
                              <p:cond delay="0"/>
                            </p:stCondLst>
                            <p:childTnLst>
                              <p:par>
                                <p:cTn id="47" presetID="30" presetClass="entr" presetSubtype="0" fill="hold" nodeType="clickEffect">
                                  <p:stCondLst>
                                    <p:cond delay="0"/>
                                  </p:stCondLst>
                                  <p:childTnLst>
                                    <p:set>
                                      <p:cBhvr>
                                        <p:cTn id="48" dur="1" fill="hold">
                                          <p:stCondLst>
                                            <p:cond delay="0"/>
                                          </p:stCondLst>
                                        </p:cTn>
                                        <p:tgtEl>
                                          <p:spTgt spid="25"/>
                                        </p:tgtEl>
                                        <p:attrNameLst>
                                          <p:attrName>style.visibility</p:attrName>
                                        </p:attrNameLst>
                                      </p:cBhvr>
                                      <p:to>
                                        <p:strVal val="visible"/>
                                      </p:to>
                                    </p:set>
                                    <p:animEffect transition="in" filter="fade">
                                      <p:cBhvr>
                                        <p:cTn id="49" dur="800" decel="100000"/>
                                        <p:tgtEl>
                                          <p:spTgt spid="25"/>
                                        </p:tgtEl>
                                      </p:cBhvr>
                                    </p:animEffect>
                                    <p:anim calcmode="lin" valueType="num">
                                      <p:cBhvr>
                                        <p:cTn id="50" dur="800" decel="100000" fill="hold"/>
                                        <p:tgtEl>
                                          <p:spTgt spid="25"/>
                                        </p:tgtEl>
                                        <p:attrNameLst>
                                          <p:attrName>style.rotation</p:attrName>
                                        </p:attrNameLst>
                                      </p:cBhvr>
                                      <p:tavLst>
                                        <p:tav tm="0">
                                          <p:val>
                                            <p:fltVal val="-90"/>
                                          </p:val>
                                        </p:tav>
                                        <p:tav tm="100000">
                                          <p:val>
                                            <p:fltVal val="0"/>
                                          </p:val>
                                        </p:tav>
                                      </p:tavLst>
                                    </p:anim>
                                    <p:anim calcmode="lin" valueType="num">
                                      <p:cBhvr>
                                        <p:cTn id="51" dur="800" decel="100000" fill="hold"/>
                                        <p:tgtEl>
                                          <p:spTgt spid="25"/>
                                        </p:tgtEl>
                                        <p:attrNameLst>
                                          <p:attrName>ppt_x</p:attrName>
                                        </p:attrNameLst>
                                      </p:cBhvr>
                                      <p:tavLst>
                                        <p:tav tm="0">
                                          <p:val>
                                            <p:strVal val="#ppt_x+0.4"/>
                                          </p:val>
                                        </p:tav>
                                        <p:tav tm="100000">
                                          <p:val>
                                            <p:strVal val="#ppt_x-0.05"/>
                                          </p:val>
                                        </p:tav>
                                      </p:tavLst>
                                    </p:anim>
                                    <p:anim calcmode="lin" valueType="num">
                                      <p:cBhvr>
                                        <p:cTn id="52" dur="800" decel="100000" fill="hold"/>
                                        <p:tgtEl>
                                          <p:spTgt spid="25"/>
                                        </p:tgtEl>
                                        <p:attrNameLst>
                                          <p:attrName>ppt_y</p:attrName>
                                        </p:attrNameLst>
                                      </p:cBhvr>
                                      <p:tavLst>
                                        <p:tav tm="0">
                                          <p:val>
                                            <p:strVal val="#ppt_y-0.4"/>
                                          </p:val>
                                        </p:tav>
                                        <p:tav tm="100000">
                                          <p:val>
                                            <p:strVal val="#ppt_y+0.1"/>
                                          </p:val>
                                        </p:tav>
                                      </p:tavLst>
                                    </p:anim>
                                    <p:anim calcmode="lin" valueType="num">
                                      <p:cBhvr>
                                        <p:cTn id="53" dur="200" accel="100000" fill="hold">
                                          <p:stCondLst>
                                            <p:cond delay="800"/>
                                          </p:stCondLst>
                                        </p:cTn>
                                        <p:tgtEl>
                                          <p:spTgt spid="25"/>
                                        </p:tgtEl>
                                        <p:attrNameLst>
                                          <p:attrName>ppt_x</p:attrName>
                                        </p:attrNameLst>
                                      </p:cBhvr>
                                      <p:tavLst>
                                        <p:tav tm="0">
                                          <p:val>
                                            <p:strVal val="#ppt_x-0.05"/>
                                          </p:val>
                                        </p:tav>
                                        <p:tav tm="100000">
                                          <p:val>
                                            <p:strVal val="#ppt_x"/>
                                          </p:val>
                                        </p:tav>
                                      </p:tavLst>
                                    </p:anim>
                                    <p:anim calcmode="lin" valueType="num">
                                      <p:cBhvr>
                                        <p:cTn id="54" dur="200" accel="100000" fill="hold">
                                          <p:stCondLst>
                                            <p:cond delay="800"/>
                                          </p:stCondLst>
                                        </p:cTn>
                                        <p:tgtEl>
                                          <p:spTgt spid="25"/>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000100" y="928670"/>
            <a:ext cx="5500726" cy="646331"/>
          </a:xfrm>
          <a:prstGeom prst="rect">
            <a:avLst/>
          </a:prstGeom>
          <a:noFill/>
        </p:spPr>
        <p:txBody>
          <a:bodyPr wrap="square" rtlCol="0">
            <a:spAutoFit/>
          </a:bodyPr>
          <a:lstStyle/>
          <a:p>
            <a:r>
              <a:rPr lang="es-PA" sz="3600" b="1" dirty="0" smtClean="0"/>
              <a:t>SOLUCIÓN ARITMÉTICA</a:t>
            </a:r>
            <a:endParaRPr lang="es-PA" sz="3600" b="1" dirty="0"/>
          </a:p>
        </p:txBody>
      </p:sp>
      <p:sp>
        <p:nvSpPr>
          <p:cNvPr id="4" name="3 CuadroTexto"/>
          <p:cNvSpPr txBox="1"/>
          <p:nvPr/>
        </p:nvSpPr>
        <p:spPr>
          <a:xfrm>
            <a:off x="1071538" y="2143116"/>
            <a:ext cx="4714908" cy="646331"/>
          </a:xfrm>
          <a:prstGeom prst="rect">
            <a:avLst/>
          </a:prstGeom>
          <a:noFill/>
        </p:spPr>
        <p:txBody>
          <a:bodyPr wrap="square" rtlCol="0">
            <a:spAutoFit/>
          </a:bodyPr>
          <a:lstStyle/>
          <a:p>
            <a:r>
              <a:rPr lang="es-PA" sz="3600" b="1" dirty="0" smtClean="0">
                <a:solidFill>
                  <a:srgbClr val="FF0000"/>
                </a:solidFill>
              </a:rPr>
              <a:t>+25 +20 </a:t>
            </a:r>
            <a:r>
              <a:rPr lang="es-PA" sz="3600" b="1" dirty="0" smtClean="0">
                <a:solidFill>
                  <a:srgbClr val="00B050"/>
                </a:solidFill>
              </a:rPr>
              <a:t>-15</a:t>
            </a:r>
            <a:endParaRPr lang="es-PA" sz="3600" b="1" dirty="0">
              <a:solidFill>
                <a:srgbClr val="00B050"/>
              </a:solidFill>
            </a:endParaRPr>
          </a:p>
        </p:txBody>
      </p:sp>
      <p:sp>
        <p:nvSpPr>
          <p:cNvPr id="5" name="4 CuadroTexto"/>
          <p:cNvSpPr txBox="1"/>
          <p:nvPr/>
        </p:nvSpPr>
        <p:spPr>
          <a:xfrm>
            <a:off x="1071538" y="3429000"/>
            <a:ext cx="1285884" cy="646331"/>
          </a:xfrm>
          <a:prstGeom prst="rect">
            <a:avLst/>
          </a:prstGeom>
          <a:noFill/>
        </p:spPr>
        <p:txBody>
          <a:bodyPr wrap="square" rtlCol="0">
            <a:spAutoFit/>
          </a:bodyPr>
          <a:lstStyle/>
          <a:p>
            <a:r>
              <a:rPr lang="es-PA" sz="3600" b="1" dirty="0" smtClean="0">
                <a:solidFill>
                  <a:srgbClr val="FF0000"/>
                </a:solidFill>
              </a:rPr>
              <a:t>+ 25 </a:t>
            </a:r>
            <a:endParaRPr lang="es-PA" sz="3600" b="1" dirty="0">
              <a:solidFill>
                <a:srgbClr val="FF0000"/>
              </a:solidFill>
            </a:endParaRPr>
          </a:p>
        </p:txBody>
      </p:sp>
      <p:sp>
        <p:nvSpPr>
          <p:cNvPr id="6" name="5 CuadroTexto"/>
          <p:cNvSpPr txBox="1"/>
          <p:nvPr/>
        </p:nvSpPr>
        <p:spPr>
          <a:xfrm>
            <a:off x="857224" y="3929066"/>
            <a:ext cx="1357322" cy="646331"/>
          </a:xfrm>
          <a:prstGeom prst="rect">
            <a:avLst/>
          </a:prstGeom>
          <a:noFill/>
        </p:spPr>
        <p:txBody>
          <a:bodyPr wrap="square" rtlCol="0">
            <a:spAutoFit/>
          </a:bodyPr>
          <a:lstStyle/>
          <a:p>
            <a:r>
              <a:rPr lang="es-PA" sz="3600" b="1" dirty="0" smtClean="0">
                <a:solidFill>
                  <a:srgbClr val="FF0000"/>
                </a:solidFill>
              </a:rPr>
              <a:t>  + 20</a:t>
            </a:r>
            <a:endParaRPr lang="es-PA" sz="3600" b="1" dirty="0">
              <a:solidFill>
                <a:srgbClr val="FF0000"/>
              </a:solidFill>
            </a:endParaRPr>
          </a:p>
        </p:txBody>
      </p:sp>
      <p:cxnSp>
        <p:nvCxnSpPr>
          <p:cNvPr id="10" name="9 Conector recto"/>
          <p:cNvCxnSpPr/>
          <p:nvPr/>
        </p:nvCxnSpPr>
        <p:spPr>
          <a:xfrm>
            <a:off x="1000100" y="4643446"/>
            <a:ext cx="1071570" cy="1588"/>
          </a:xfrm>
          <a:prstGeom prst="line">
            <a:avLst/>
          </a:prstGeom>
        </p:spPr>
        <p:style>
          <a:lnRef idx="2">
            <a:schemeClr val="accent2"/>
          </a:lnRef>
          <a:fillRef idx="0">
            <a:schemeClr val="accent2"/>
          </a:fillRef>
          <a:effectRef idx="1">
            <a:schemeClr val="accent2"/>
          </a:effectRef>
          <a:fontRef idx="minor">
            <a:schemeClr val="tx1"/>
          </a:fontRef>
        </p:style>
      </p:cxnSp>
      <p:sp>
        <p:nvSpPr>
          <p:cNvPr id="12" name="11 CuadroTexto"/>
          <p:cNvSpPr txBox="1"/>
          <p:nvPr/>
        </p:nvSpPr>
        <p:spPr>
          <a:xfrm>
            <a:off x="857224" y="4714884"/>
            <a:ext cx="1428760" cy="646331"/>
          </a:xfrm>
          <a:prstGeom prst="rect">
            <a:avLst/>
          </a:prstGeom>
          <a:noFill/>
        </p:spPr>
        <p:txBody>
          <a:bodyPr wrap="square" rtlCol="0">
            <a:spAutoFit/>
          </a:bodyPr>
          <a:lstStyle/>
          <a:p>
            <a:r>
              <a:rPr lang="es-PA" sz="3600" b="1" dirty="0" smtClean="0">
                <a:solidFill>
                  <a:srgbClr val="FF0000"/>
                </a:solidFill>
              </a:rPr>
              <a:t>  + 45</a:t>
            </a:r>
            <a:endParaRPr lang="es-PA" sz="3600" b="1" dirty="0">
              <a:solidFill>
                <a:srgbClr val="FF0000"/>
              </a:solidFill>
            </a:endParaRPr>
          </a:p>
        </p:txBody>
      </p:sp>
      <p:sp>
        <p:nvSpPr>
          <p:cNvPr id="14" name="13 CuadroTexto"/>
          <p:cNvSpPr txBox="1"/>
          <p:nvPr/>
        </p:nvSpPr>
        <p:spPr>
          <a:xfrm>
            <a:off x="3000364" y="3429000"/>
            <a:ext cx="1571636" cy="646331"/>
          </a:xfrm>
          <a:prstGeom prst="rect">
            <a:avLst/>
          </a:prstGeom>
          <a:noFill/>
        </p:spPr>
        <p:txBody>
          <a:bodyPr wrap="square" rtlCol="0">
            <a:spAutoFit/>
          </a:bodyPr>
          <a:lstStyle/>
          <a:p>
            <a:r>
              <a:rPr lang="es-PA" sz="3600" b="1" dirty="0" smtClean="0">
                <a:solidFill>
                  <a:srgbClr val="FF0000"/>
                </a:solidFill>
              </a:rPr>
              <a:t>+ 45</a:t>
            </a:r>
            <a:endParaRPr lang="es-PA" sz="3600" b="1" dirty="0">
              <a:solidFill>
                <a:srgbClr val="FF0000"/>
              </a:solidFill>
            </a:endParaRPr>
          </a:p>
        </p:txBody>
      </p:sp>
      <p:sp>
        <p:nvSpPr>
          <p:cNvPr id="15" name="14 CuadroTexto"/>
          <p:cNvSpPr txBox="1"/>
          <p:nvPr/>
        </p:nvSpPr>
        <p:spPr>
          <a:xfrm>
            <a:off x="3071802" y="3929066"/>
            <a:ext cx="1571636" cy="646331"/>
          </a:xfrm>
          <a:prstGeom prst="rect">
            <a:avLst/>
          </a:prstGeom>
          <a:noFill/>
        </p:spPr>
        <p:txBody>
          <a:bodyPr wrap="square" rtlCol="0">
            <a:spAutoFit/>
          </a:bodyPr>
          <a:lstStyle/>
          <a:p>
            <a:r>
              <a:rPr lang="es-PA" sz="3600" b="1" dirty="0" smtClean="0">
                <a:solidFill>
                  <a:srgbClr val="00B050"/>
                </a:solidFill>
              </a:rPr>
              <a:t>- 15</a:t>
            </a:r>
            <a:endParaRPr lang="es-PA" sz="3600" b="1" dirty="0">
              <a:solidFill>
                <a:srgbClr val="00B050"/>
              </a:solidFill>
            </a:endParaRPr>
          </a:p>
        </p:txBody>
      </p:sp>
      <p:cxnSp>
        <p:nvCxnSpPr>
          <p:cNvPr id="18" name="17 Conector recto"/>
          <p:cNvCxnSpPr/>
          <p:nvPr/>
        </p:nvCxnSpPr>
        <p:spPr>
          <a:xfrm>
            <a:off x="2928926" y="4643446"/>
            <a:ext cx="1071570" cy="1588"/>
          </a:xfrm>
          <a:prstGeom prst="line">
            <a:avLst/>
          </a:prstGeom>
        </p:spPr>
        <p:style>
          <a:lnRef idx="2">
            <a:schemeClr val="accent2"/>
          </a:lnRef>
          <a:fillRef idx="0">
            <a:schemeClr val="accent2"/>
          </a:fillRef>
          <a:effectRef idx="1">
            <a:schemeClr val="accent2"/>
          </a:effectRef>
          <a:fontRef idx="minor">
            <a:schemeClr val="tx1"/>
          </a:fontRef>
        </p:style>
      </p:cxnSp>
      <p:sp>
        <p:nvSpPr>
          <p:cNvPr id="20" name="19 CuadroTexto"/>
          <p:cNvSpPr txBox="1"/>
          <p:nvPr/>
        </p:nvSpPr>
        <p:spPr>
          <a:xfrm>
            <a:off x="3000364" y="4711495"/>
            <a:ext cx="1357322" cy="646331"/>
          </a:xfrm>
          <a:prstGeom prst="rect">
            <a:avLst/>
          </a:prstGeom>
          <a:noFill/>
        </p:spPr>
        <p:txBody>
          <a:bodyPr wrap="square" rtlCol="0">
            <a:spAutoFit/>
          </a:bodyPr>
          <a:lstStyle/>
          <a:p>
            <a:r>
              <a:rPr lang="es-PA" sz="3600" b="1" dirty="0" smtClean="0">
                <a:solidFill>
                  <a:srgbClr val="FF0000"/>
                </a:solidFill>
              </a:rPr>
              <a:t>+ 30</a:t>
            </a:r>
            <a:endParaRPr lang="es-PA" sz="3600" b="1" dirty="0">
              <a:solidFill>
                <a:srgbClr val="FF0000"/>
              </a:solidFill>
            </a:endParaRPr>
          </a:p>
        </p:txBody>
      </p:sp>
      <p:sp>
        <p:nvSpPr>
          <p:cNvPr id="21" name="20 CuadroTexto"/>
          <p:cNvSpPr txBox="1"/>
          <p:nvPr/>
        </p:nvSpPr>
        <p:spPr>
          <a:xfrm>
            <a:off x="4429124" y="3214686"/>
            <a:ext cx="4429156" cy="2862322"/>
          </a:xfrm>
          <a:prstGeom prst="rect">
            <a:avLst/>
          </a:prstGeom>
          <a:noFill/>
        </p:spPr>
        <p:txBody>
          <a:bodyPr wrap="square" rtlCol="0">
            <a:spAutoFit/>
          </a:bodyPr>
          <a:lstStyle/>
          <a:p>
            <a:r>
              <a:rPr lang="es-PA" sz="3600" b="1" dirty="0" smtClean="0"/>
              <a:t>Respuesta: En el momento en que se hizo el último registro, la temperatura era de  30°C</a:t>
            </a:r>
            <a:endParaRPr lang="es-PA" sz="3600" b="1" dirty="0"/>
          </a:p>
        </p:txBody>
      </p:sp>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diamond(in)">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diamond(in)">
                                      <p:cBhvr>
                                        <p:cTn id="17" dur="20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diamond(in)">
                                      <p:cBhvr>
                                        <p:cTn id="22" dur="20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30" presetClass="entr" presetSubtype="0"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800" decel="100000"/>
                                        <p:tgtEl>
                                          <p:spTgt spid="10"/>
                                        </p:tgtEl>
                                      </p:cBhvr>
                                    </p:animEffect>
                                    <p:anim calcmode="lin" valueType="num">
                                      <p:cBhvr>
                                        <p:cTn id="28" dur="800" decel="100000" fill="hold"/>
                                        <p:tgtEl>
                                          <p:spTgt spid="10"/>
                                        </p:tgtEl>
                                        <p:attrNameLst>
                                          <p:attrName>style.rotation</p:attrName>
                                        </p:attrNameLst>
                                      </p:cBhvr>
                                      <p:tavLst>
                                        <p:tav tm="0">
                                          <p:val>
                                            <p:fltVal val="-90"/>
                                          </p:val>
                                        </p:tav>
                                        <p:tav tm="100000">
                                          <p:val>
                                            <p:fltVal val="0"/>
                                          </p:val>
                                        </p:tav>
                                      </p:tavLst>
                                    </p:anim>
                                    <p:anim calcmode="lin" valueType="num">
                                      <p:cBhvr>
                                        <p:cTn id="29" dur="800" decel="100000" fill="hold"/>
                                        <p:tgtEl>
                                          <p:spTgt spid="10"/>
                                        </p:tgtEl>
                                        <p:attrNameLst>
                                          <p:attrName>ppt_x</p:attrName>
                                        </p:attrNameLst>
                                      </p:cBhvr>
                                      <p:tavLst>
                                        <p:tav tm="0">
                                          <p:val>
                                            <p:strVal val="#ppt_x+0.4"/>
                                          </p:val>
                                        </p:tav>
                                        <p:tav tm="100000">
                                          <p:val>
                                            <p:strVal val="#ppt_x-0.05"/>
                                          </p:val>
                                        </p:tav>
                                      </p:tavLst>
                                    </p:anim>
                                    <p:anim calcmode="lin" valueType="num">
                                      <p:cBhvr>
                                        <p:cTn id="30" dur="800" decel="100000" fill="hold"/>
                                        <p:tgtEl>
                                          <p:spTgt spid="10"/>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10"/>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10"/>
                                        </p:tgtEl>
                                        <p:attrNameLst>
                                          <p:attrName>ppt_y</p:attrName>
                                        </p:attrNameLst>
                                      </p:cBhvr>
                                      <p:tavLst>
                                        <p:tav tm="0">
                                          <p:val>
                                            <p:strVal val="#ppt_y+0.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8" presetClass="entr" presetSubtype="16"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diamond(in)">
                                      <p:cBhvr>
                                        <p:cTn id="37" dur="20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8" presetClass="entr" presetSubtype="16"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diamond(in)">
                                      <p:cBhvr>
                                        <p:cTn id="42" dur="2000"/>
                                        <p:tgtEl>
                                          <p:spTgt spid="14"/>
                                        </p:tgtEl>
                                      </p:cBhvr>
                                    </p:animEffect>
                                  </p:childTnLst>
                                </p:cTn>
                              </p:par>
                            </p:childTnLst>
                          </p:cTn>
                        </p:par>
                      </p:childTnLst>
                    </p:cTn>
                  </p:par>
                  <p:par>
                    <p:cTn id="43" fill="hold">
                      <p:stCondLst>
                        <p:cond delay="indefinite"/>
                      </p:stCondLst>
                      <p:childTnLst>
                        <p:par>
                          <p:cTn id="44" fill="hold">
                            <p:stCondLst>
                              <p:cond delay="0"/>
                            </p:stCondLst>
                            <p:childTnLst>
                              <p:par>
                                <p:cTn id="45" presetID="8" presetClass="entr" presetSubtype="16"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diamond(in)">
                                      <p:cBhvr>
                                        <p:cTn id="47" dur="2000"/>
                                        <p:tgtEl>
                                          <p:spTgt spid="15"/>
                                        </p:tgtEl>
                                      </p:cBhvr>
                                    </p:animEffect>
                                  </p:childTnLst>
                                </p:cTn>
                              </p:par>
                            </p:childTnLst>
                          </p:cTn>
                        </p:par>
                      </p:childTnLst>
                    </p:cTn>
                  </p:par>
                  <p:par>
                    <p:cTn id="48" fill="hold">
                      <p:stCondLst>
                        <p:cond delay="indefinite"/>
                      </p:stCondLst>
                      <p:childTnLst>
                        <p:par>
                          <p:cTn id="49" fill="hold">
                            <p:stCondLst>
                              <p:cond delay="0"/>
                            </p:stCondLst>
                            <p:childTnLst>
                              <p:par>
                                <p:cTn id="50" presetID="30" presetClass="entr" presetSubtype="0" fill="hold" nodeType="clickEffect">
                                  <p:stCondLst>
                                    <p:cond delay="0"/>
                                  </p:stCondLst>
                                  <p:childTnLst>
                                    <p:set>
                                      <p:cBhvr>
                                        <p:cTn id="51" dur="1" fill="hold">
                                          <p:stCondLst>
                                            <p:cond delay="0"/>
                                          </p:stCondLst>
                                        </p:cTn>
                                        <p:tgtEl>
                                          <p:spTgt spid="18"/>
                                        </p:tgtEl>
                                        <p:attrNameLst>
                                          <p:attrName>style.visibility</p:attrName>
                                        </p:attrNameLst>
                                      </p:cBhvr>
                                      <p:to>
                                        <p:strVal val="visible"/>
                                      </p:to>
                                    </p:set>
                                    <p:animEffect transition="in" filter="fade">
                                      <p:cBhvr>
                                        <p:cTn id="52" dur="800" decel="100000"/>
                                        <p:tgtEl>
                                          <p:spTgt spid="18"/>
                                        </p:tgtEl>
                                      </p:cBhvr>
                                    </p:animEffect>
                                    <p:anim calcmode="lin" valueType="num">
                                      <p:cBhvr>
                                        <p:cTn id="53" dur="800" decel="100000" fill="hold"/>
                                        <p:tgtEl>
                                          <p:spTgt spid="18"/>
                                        </p:tgtEl>
                                        <p:attrNameLst>
                                          <p:attrName>style.rotation</p:attrName>
                                        </p:attrNameLst>
                                      </p:cBhvr>
                                      <p:tavLst>
                                        <p:tav tm="0">
                                          <p:val>
                                            <p:fltVal val="-90"/>
                                          </p:val>
                                        </p:tav>
                                        <p:tav tm="100000">
                                          <p:val>
                                            <p:fltVal val="0"/>
                                          </p:val>
                                        </p:tav>
                                      </p:tavLst>
                                    </p:anim>
                                    <p:anim calcmode="lin" valueType="num">
                                      <p:cBhvr>
                                        <p:cTn id="54" dur="800" decel="100000" fill="hold"/>
                                        <p:tgtEl>
                                          <p:spTgt spid="18"/>
                                        </p:tgtEl>
                                        <p:attrNameLst>
                                          <p:attrName>ppt_x</p:attrName>
                                        </p:attrNameLst>
                                      </p:cBhvr>
                                      <p:tavLst>
                                        <p:tav tm="0">
                                          <p:val>
                                            <p:strVal val="#ppt_x+0.4"/>
                                          </p:val>
                                        </p:tav>
                                        <p:tav tm="100000">
                                          <p:val>
                                            <p:strVal val="#ppt_x-0.05"/>
                                          </p:val>
                                        </p:tav>
                                      </p:tavLst>
                                    </p:anim>
                                    <p:anim calcmode="lin" valueType="num">
                                      <p:cBhvr>
                                        <p:cTn id="55" dur="800" decel="100000" fill="hold"/>
                                        <p:tgtEl>
                                          <p:spTgt spid="18"/>
                                        </p:tgtEl>
                                        <p:attrNameLst>
                                          <p:attrName>ppt_y</p:attrName>
                                        </p:attrNameLst>
                                      </p:cBhvr>
                                      <p:tavLst>
                                        <p:tav tm="0">
                                          <p:val>
                                            <p:strVal val="#ppt_y-0.4"/>
                                          </p:val>
                                        </p:tav>
                                        <p:tav tm="100000">
                                          <p:val>
                                            <p:strVal val="#ppt_y+0.1"/>
                                          </p:val>
                                        </p:tav>
                                      </p:tavLst>
                                    </p:anim>
                                    <p:anim calcmode="lin" valueType="num">
                                      <p:cBhvr>
                                        <p:cTn id="56" dur="200" accel="100000" fill="hold">
                                          <p:stCondLst>
                                            <p:cond delay="800"/>
                                          </p:stCondLst>
                                        </p:cTn>
                                        <p:tgtEl>
                                          <p:spTgt spid="18"/>
                                        </p:tgtEl>
                                        <p:attrNameLst>
                                          <p:attrName>ppt_x</p:attrName>
                                        </p:attrNameLst>
                                      </p:cBhvr>
                                      <p:tavLst>
                                        <p:tav tm="0">
                                          <p:val>
                                            <p:strVal val="#ppt_x-0.05"/>
                                          </p:val>
                                        </p:tav>
                                        <p:tav tm="100000">
                                          <p:val>
                                            <p:strVal val="#ppt_x"/>
                                          </p:val>
                                        </p:tav>
                                      </p:tavLst>
                                    </p:anim>
                                    <p:anim calcmode="lin" valueType="num">
                                      <p:cBhvr>
                                        <p:cTn id="57" dur="200" accel="100000" fill="hold">
                                          <p:stCondLst>
                                            <p:cond delay="800"/>
                                          </p:stCondLst>
                                        </p:cTn>
                                        <p:tgtEl>
                                          <p:spTgt spid="18"/>
                                        </p:tgtEl>
                                        <p:attrNameLst>
                                          <p:attrName>ppt_y</p:attrName>
                                        </p:attrNameLst>
                                      </p:cBhvr>
                                      <p:tavLst>
                                        <p:tav tm="0">
                                          <p:val>
                                            <p:strVal val="#ppt_y+0.1"/>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8" presetClass="entr" presetSubtype="16" fill="hold" grpId="0" nodeType="clickEffect">
                                  <p:stCondLst>
                                    <p:cond delay="0"/>
                                  </p:stCondLst>
                                  <p:childTnLst>
                                    <p:set>
                                      <p:cBhvr>
                                        <p:cTn id="61" dur="1" fill="hold">
                                          <p:stCondLst>
                                            <p:cond delay="0"/>
                                          </p:stCondLst>
                                        </p:cTn>
                                        <p:tgtEl>
                                          <p:spTgt spid="20"/>
                                        </p:tgtEl>
                                        <p:attrNameLst>
                                          <p:attrName>style.visibility</p:attrName>
                                        </p:attrNameLst>
                                      </p:cBhvr>
                                      <p:to>
                                        <p:strVal val="visible"/>
                                      </p:to>
                                    </p:set>
                                    <p:animEffect transition="in" filter="diamond(in)">
                                      <p:cBhvr>
                                        <p:cTn id="62" dur="2000"/>
                                        <p:tgtEl>
                                          <p:spTgt spid="20"/>
                                        </p:tgtEl>
                                      </p:cBhvr>
                                    </p:animEffect>
                                  </p:childTnLst>
                                </p:cTn>
                              </p:par>
                            </p:childTnLst>
                          </p:cTn>
                        </p:par>
                      </p:childTnLst>
                    </p:cTn>
                  </p:par>
                  <p:par>
                    <p:cTn id="63" fill="hold">
                      <p:stCondLst>
                        <p:cond delay="indefinite"/>
                      </p:stCondLst>
                      <p:childTnLst>
                        <p:par>
                          <p:cTn id="64" fill="hold">
                            <p:stCondLst>
                              <p:cond delay="0"/>
                            </p:stCondLst>
                            <p:childTnLst>
                              <p:par>
                                <p:cTn id="65" presetID="6" presetClass="entr" presetSubtype="16" fill="hold" grpId="0" nodeType="clickEffect">
                                  <p:stCondLst>
                                    <p:cond delay="0"/>
                                  </p:stCondLst>
                                  <p:childTnLst>
                                    <p:set>
                                      <p:cBhvr>
                                        <p:cTn id="66" dur="1" fill="hold">
                                          <p:stCondLst>
                                            <p:cond delay="0"/>
                                          </p:stCondLst>
                                        </p:cTn>
                                        <p:tgtEl>
                                          <p:spTgt spid="21"/>
                                        </p:tgtEl>
                                        <p:attrNameLst>
                                          <p:attrName>style.visibility</p:attrName>
                                        </p:attrNameLst>
                                      </p:cBhvr>
                                      <p:to>
                                        <p:strVal val="visible"/>
                                      </p:to>
                                    </p:set>
                                    <p:animEffect transition="in" filter="circle(in)">
                                      <p:cBhvr>
                                        <p:cTn id="67" dur="20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P spid="12" grpId="0"/>
      <p:bldP spid="14" grpId="0"/>
      <p:bldP spid="15" grpId="0"/>
      <p:bldP spid="20" grpId="0"/>
      <p:bldP spid="2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714348" y="642918"/>
            <a:ext cx="7858180" cy="707886"/>
          </a:xfrm>
          <a:prstGeom prst="rect">
            <a:avLst/>
          </a:prstGeom>
          <a:noFill/>
        </p:spPr>
        <p:txBody>
          <a:bodyPr wrap="square" rtlCol="0">
            <a:spAutoFit/>
          </a:bodyPr>
          <a:lstStyle/>
          <a:p>
            <a:pPr algn="ctr"/>
            <a:r>
              <a:rPr lang="es-PA" sz="4000" i="1" dirty="0" smtClean="0">
                <a:solidFill>
                  <a:srgbClr val="FF0000"/>
                </a:solidFill>
                <a:latin typeface="Arial Black" pitchFamily="34" charset="0"/>
              </a:rPr>
              <a:t>ASIGNACIÓN</a:t>
            </a:r>
            <a:endParaRPr lang="es-PA" sz="4000" i="1" dirty="0">
              <a:solidFill>
                <a:srgbClr val="FF0000"/>
              </a:solidFill>
              <a:latin typeface="Arial Black" pitchFamily="34" charset="0"/>
            </a:endParaRPr>
          </a:p>
        </p:txBody>
      </p:sp>
      <p:sp>
        <p:nvSpPr>
          <p:cNvPr id="6" name="5 CuadroTexto"/>
          <p:cNvSpPr txBox="1"/>
          <p:nvPr/>
        </p:nvSpPr>
        <p:spPr>
          <a:xfrm>
            <a:off x="571472" y="2143116"/>
            <a:ext cx="8072494" cy="1754326"/>
          </a:xfrm>
          <a:prstGeom prst="rect">
            <a:avLst/>
          </a:prstGeom>
          <a:noFill/>
        </p:spPr>
        <p:txBody>
          <a:bodyPr wrap="square" rtlCol="0">
            <a:spAutoFit/>
          </a:bodyPr>
          <a:lstStyle/>
          <a:p>
            <a:pPr algn="ctr"/>
            <a:r>
              <a:rPr lang="es-PA" sz="3600" b="1" dirty="0" smtClean="0">
                <a:latin typeface="Arial Black" pitchFamily="34" charset="0"/>
              </a:rPr>
              <a:t>FORMA GRUPO DE TRES  COMPAÑEROS Y DESARROLLA EL  </a:t>
            </a:r>
            <a:r>
              <a:rPr lang="es-PA" sz="3600" b="1" dirty="0" smtClean="0">
                <a:latin typeface="Arial Black" pitchFamily="34" charset="0"/>
                <a:hlinkClick r:id="rId2" action="ppaction://hlinkfile"/>
              </a:rPr>
              <a:t>TALLER</a:t>
            </a:r>
            <a:endParaRPr lang="es-PA" sz="3600" b="1" dirty="0">
              <a:latin typeface="Arial Black" pitchFamily="34" charset="0"/>
            </a:endParaRPr>
          </a:p>
        </p:txBody>
      </p:sp>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Scale>
                                      <p:cBhvr>
                                        <p:cTn id="7" dur="1000" decel="50000" fill="hold">
                                          <p:stCondLst>
                                            <p:cond delay="0"/>
                                          </p:stCondLst>
                                        </p:cTn>
                                        <p:tgtEl>
                                          <p:spTgt spid="3"/>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gtEl>
                                        <p:attrNameLst>
                                          <p:attrName>ppt_x</p:attrName>
                                          <p:attrName>ppt_y</p:attrName>
                                        </p:attrNameLst>
                                      </p:cBhvr>
                                    </p:animMotion>
                                    <p:animEffect transition="in" filter="fade">
                                      <p:cBhvr>
                                        <p:cTn id="9" dur="10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30"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800" decel="100000"/>
                                        <p:tgtEl>
                                          <p:spTgt spid="6"/>
                                        </p:tgtEl>
                                      </p:cBhvr>
                                    </p:animEffect>
                                    <p:anim calcmode="lin" valueType="num">
                                      <p:cBhvr>
                                        <p:cTn id="15" dur="800" decel="100000" fill="hold"/>
                                        <p:tgtEl>
                                          <p:spTgt spid="6"/>
                                        </p:tgtEl>
                                        <p:attrNameLst>
                                          <p:attrName>style.rotation</p:attrName>
                                        </p:attrNameLst>
                                      </p:cBhvr>
                                      <p:tavLst>
                                        <p:tav tm="0">
                                          <p:val>
                                            <p:fltVal val="-90"/>
                                          </p:val>
                                        </p:tav>
                                        <p:tav tm="100000">
                                          <p:val>
                                            <p:fltVal val="0"/>
                                          </p:val>
                                        </p:tav>
                                      </p:tavLst>
                                    </p:anim>
                                    <p:anim calcmode="lin" valueType="num">
                                      <p:cBhvr>
                                        <p:cTn id="16" dur="800" decel="100000" fill="hold"/>
                                        <p:tgtEl>
                                          <p:spTgt spid="6"/>
                                        </p:tgtEl>
                                        <p:attrNameLst>
                                          <p:attrName>ppt_x</p:attrName>
                                        </p:attrNameLst>
                                      </p:cBhvr>
                                      <p:tavLst>
                                        <p:tav tm="0">
                                          <p:val>
                                            <p:strVal val="#ppt_x+0.4"/>
                                          </p:val>
                                        </p:tav>
                                        <p:tav tm="100000">
                                          <p:val>
                                            <p:strVal val="#ppt_x-0.05"/>
                                          </p:val>
                                        </p:tav>
                                      </p:tavLst>
                                    </p:anim>
                                    <p:anim calcmode="lin" valueType="num">
                                      <p:cBhvr>
                                        <p:cTn id="17" dur="800" decel="100000" fill="hold"/>
                                        <p:tgtEl>
                                          <p:spTgt spid="6"/>
                                        </p:tgtEl>
                                        <p:attrNameLst>
                                          <p:attrName>ppt_y</p:attrName>
                                        </p:attrNameLst>
                                      </p:cBhvr>
                                      <p:tavLst>
                                        <p:tav tm="0">
                                          <p:val>
                                            <p:strVal val="#ppt_y-0.4"/>
                                          </p:val>
                                        </p:tav>
                                        <p:tav tm="100000">
                                          <p:val>
                                            <p:strVal val="#ppt_y+0.1"/>
                                          </p:val>
                                        </p:tav>
                                      </p:tavLst>
                                    </p:anim>
                                    <p:anim calcmode="lin" valueType="num">
                                      <p:cBhvr>
                                        <p:cTn id="18" dur="200" accel="100000" fill="hold">
                                          <p:stCondLst>
                                            <p:cond delay="800"/>
                                          </p:stCondLst>
                                        </p:cTn>
                                        <p:tgtEl>
                                          <p:spTgt spid="6"/>
                                        </p:tgtEl>
                                        <p:attrNameLst>
                                          <p:attrName>ppt_x</p:attrName>
                                        </p:attrNameLst>
                                      </p:cBhvr>
                                      <p:tavLst>
                                        <p:tav tm="0">
                                          <p:val>
                                            <p:strVal val="#ppt_x-0.05"/>
                                          </p:val>
                                        </p:tav>
                                        <p:tav tm="100000">
                                          <p:val>
                                            <p:strVal val="#ppt_x"/>
                                          </p:val>
                                        </p:tav>
                                      </p:tavLst>
                                    </p:anim>
                                    <p:anim calcmode="lin" valueType="num">
                                      <p:cBhvr>
                                        <p:cTn id="19" dur="200" accel="100000" fill="hold">
                                          <p:stCondLst>
                                            <p:cond delay="800"/>
                                          </p:stCondLst>
                                        </p:cTn>
                                        <p:tgtEl>
                                          <p:spTgt spid="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PA" b="1" i="1" dirty="0" smtClean="0">
                <a:solidFill>
                  <a:srgbClr val="FF0000"/>
                </a:solidFill>
                <a:latin typeface="Arial Black" pitchFamily="34" charset="0"/>
              </a:rPr>
              <a:t>OBJETIVO </a:t>
            </a:r>
            <a:br>
              <a:rPr lang="es-PA" b="1" i="1" dirty="0" smtClean="0">
                <a:solidFill>
                  <a:srgbClr val="FF0000"/>
                </a:solidFill>
                <a:latin typeface="Arial Black" pitchFamily="34" charset="0"/>
              </a:rPr>
            </a:br>
            <a:endParaRPr lang="es-PA" b="1" i="1" dirty="0">
              <a:solidFill>
                <a:srgbClr val="FF0000"/>
              </a:solidFill>
              <a:latin typeface="Arial Black" pitchFamily="34" charset="0"/>
            </a:endParaRPr>
          </a:p>
        </p:txBody>
      </p:sp>
      <p:sp>
        <p:nvSpPr>
          <p:cNvPr id="3" name="2 CuadroTexto"/>
          <p:cNvSpPr txBox="1"/>
          <p:nvPr/>
        </p:nvSpPr>
        <p:spPr>
          <a:xfrm>
            <a:off x="1071538" y="1142984"/>
            <a:ext cx="7000924" cy="5355312"/>
          </a:xfrm>
          <a:prstGeom prst="rect">
            <a:avLst/>
          </a:prstGeom>
          <a:noFill/>
        </p:spPr>
        <p:txBody>
          <a:bodyPr wrap="square" rtlCol="0">
            <a:spAutoFit/>
          </a:bodyPr>
          <a:lstStyle/>
          <a:p>
            <a:pPr algn="ctr"/>
            <a:r>
              <a:rPr lang="es-ES_tradnl" sz="3600" b="1" dirty="0"/>
              <a:t>Aplicar de manera clara y precisa,  las operaciones básicas del conjunto de los Números Enteros, mediante un taller elaborado en la aplicación Word  con el propósito de resolver  problemas de su entorno, dado que el estudiantado presenta dificultades en cuanto al análisis de éstos.</a:t>
            </a:r>
            <a:endParaRPr lang="es-PA" sz="3600" b="1" dirty="0"/>
          </a:p>
          <a:p>
            <a:endParaRPr lang="es-PA" dirty="0"/>
          </a:p>
        </p:txBody>
      </p:sp>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Scale>
                                      <p:cBhvr>
                                        <p:cTn id="7" dur="1000" decel="50000" fill="hold">
                                          <p:stCondLst>
                                            <p:cond delay="0"/>
                                          </p:stCondLst>
                                        </p:cTn>
                                        <p:tgtEl>
                                          <p:spTgt spid="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2"/>
                                        </p:tgtEl>
                                        <p:attrNameLst>
                                          <p:attrName>ppt_x</p:attrName>
                                          <p:attrName>ppt_y</p:attrName>
                                        </p:attrNameLst>
                                      </p:cBhvr>
                                    </p:animMotion>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Scale>
                                      <p:cBhvr>
                                        <p:cTn id="14" dur="1000" decel="50000" fill="hold">
                                          <p:stCondLst>
                                            <p:cond delay="0"/>
                                          </p:stCondLst>
                                        </p:cTn>
                                        <p:tgtEl>
                                          <p:spTgt spid="3"/>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3"/>
                                        </p:tgtEl>
                                        <p:attrNameLst>
                                          <p:attrName>ppt_x</p:attrName>
                                          <p:attrName>ppt_y</p:attrName>
                                        </p:attrNameLst>
                                      </p:cBhvr>
                                    </p:animMotion>
                                    <p:animEffect transition="in" filter="fade">
                                      <p:cBhvr>
                                        <p:cTn id="16"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PA" sz="4000" b="1" i="1" dirty="0" smtClean="0">
                <a:solidFill>
                  <a:srgbClr val="FF0000"/>
                </a:solidFill>
                <a:latin typeface="Arial Black" pitchFamily="34" charset="0"/>
              </a:rPr>
              <a:t>SITUACIÓN DE APRENDIZAJE</a:t>
            </a:r>
            <a:endParaRPr lang="es-PA" sz="4000" b="1" i="1" dirty="0">
              <a:solidFill>
                <a:srgbClr val="FF0000"/>
              </a:solidFill>
              <a:latin typeface="Arial Black" pitchFamily="34" charset="0"/>
            </a:endParaRPr>
          </a:p>
        </p:txBody>
      </p:sp>
      <p:sp>
        <p:nvSpPr>
          <p:cNvPr id="5" name="4 CuadroTexto"/>
          <p:cNvSpPr txBox="1"/>
          <p:nvPr/>
        </p:nvSpPr>
        <p:spPr>
          <a:xfrm>
            <a:off x="857224" y="2000240"/>
            <a:ext cx="7643866" cy="3970318"/>
          </a:xfrm>
          <a:prstGeom prst="rect">
            <a:avLst/>
          </a:prstGeom>
          <a:noFill/>
        </p:spPr>
        <p:txBody>
          <a:bodyPr wrap="square" rtlCol="0">
            <a:spAutoFit/>
          </a:bodyPr>
          <a:lstStyle/>
          <a:p>
            <a:pPr algn="ctr"/>
            <a:r>
              <a:rPr lang="es-MX" sz="3600" b="1" dirty="0">
                <a:latin typeface="Arial Black" pitchFamily="34" charset="0"/>
              </a:rPr>
              <a:t>En la antigüedad había situaciones que no se podían plantear de manera simbólica. Por ejemplo: María ganó B/ 15 el día lunes y el martes perdió B/25.¿Cuánto ganó o cuánto perdió María?</a:t>
            </a:r>
            <a:endParaRPr lang="es-PA" sz="3600" b="1" dirty="0">
              <a:latin typeface="Arial Black" pitchFamily="34" charset="0"/>
            </a:endParaRPr>
          </a:p>
        </p:txBody>
      </p:sp>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Scale>
                                      <p:cBhvr>
                                        <p:cTn id="7" dur="1000" decel="50000" fill="hold">
                                          <p:stCondLst>
                                            <p:cond delay="0"/>
                                          </p:stCondLst>
                                        </p:cTn>
                                        <p:tgtEl>
                                          <p:spTgt spid="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2"/>
                                        </p:tgtEl>
                                        <p:attrNameLst>
                                          <p:attrName>ppt_x</p:attrName>
                                          <p:attrName>ppt_y</p:attrName>
                                        </p:attrNameLst>
                                      </p:cBhvr>
                                    </p:animMotion>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Scale>
                                      <p:cBhvr>
                                        <p:cTn id="14" dur="1000" decel="50000" fill="hold">
                                          <p:stCondLst>
                                            <p:cond delay="0"/>
                                          </p:stCondLst>
                                        </p:cTn>
                                        <p:tgtEl>
                                          <p:spTgt spid="5"/>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5"/>
                                        </p:tgtEl>
                                        <p:attrNameLst>
                                          <p:attrName>ppt_x</p:attrName>
                                          <p:attrName>ppt_y</p:attrName>
                                        </p:attrNameLst>
                                      </p:cBhvr>
                                    </p:animMotion>
                                    <p:animEffect transition="in" filter="fade">
                                      <p:cBhvr>
                                        <p:cTn id="16"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0"/>
            <a:ext cx="8686800" cy="1012720"/>
          </a:xfrm>
        </p:spPr>
        <p:txBody>
          <a:bodyPr>
            <a:normAutofit/>
          </a:bodyPr>
          <a:lstStyle/>
          <a:p>
            <a:r>
              <a:rPr lang="es-PA" sz="4000" b="1" i="1" dirty="0" smtClean="0">
                <a:solidFill>
                  <a:srgbClr val="FF0000"/>
                </a:solidFill>
                <a:latin typeface="Arial Black" pitchFamily="34" charset="0"/>
              </a:rPr>
              <a:t>PREGUNTA GENERADORA</a:t>
            </a:r>
            <a:endParaRPr lang="es-PA" sz="4000" b="1" i="1" dirty="0">
              <a:solidFill>
                <a:srgbClr val="FF0000"/>
              </a:solidFill>
              <a:latin typeface="Arial Black" pitchFamily="34" charset="0"/>
            </a:endParaRPr>
          </a:p>
        </p:txBody>
      </p:sp>
      <p:sp>
        <p:nvSpPr>
          <p:cNvPr id="3" name="2 CuadroTexto"/>
          <p:cNvSpPr txBox="1"/>
          <p:nvPr/>
        </p:nvSpPr>
        <p:spPr>
          <a:xfrm>
            <a:off x="1071538" y="2285992"/>
            <a:ext cx="7000924" cy="2862322"/>
          </a:xfrm>
          <a:prstGeom prst="rect">
            <a:avLst/>
          </a:prstGeom>
          <a:noFill/>
        </p:spPr>
        <p:txBody>
          <a:bodyPr wrap="square" rtlCol="0">
            <a:spAutoFit/>
          </a:bodyPr>
          <a:lstStyle/>
          <a:p>
            <a:pPr algn="ctr"/>
            <a:r>
              <a:rPr lang="es-MX" sz="3600" b="1" dirty="0">
                <a:solidFill>
                  <a:srgbClr val="C00000"/>
                </a:solidFill>
                <a:latin typeface="Arial Black" pitchFamily="34" charset="0"/>
              </a:rPr>
              <a:t>¿Qué utilidad tienen las operaciones básicas  del conjunto de los números enteros en nuestro diario vivir</a:t>
            </a:r>
            <a:r>
              <a:rPr lang="es-MX" sz="3600" b="1" dirty="0" smtClean="0">
                <a:solidFill>
                  <a:srgbClr val="C00000"/>
                </a:solidFill>
                <a:latin typeface="Arial Black" pitchFamily="34" charset="0"/>
              </a:rPr>
              <a:t>?</a:t>
            </a:r>
            <a:r>
              <a:rPr lang="es-MX" sz="3600" b="1" dirty="0">
                <a:solidFill>
                  <a:srgbClr val="C00000"/>
                </a:solidFill>
                <a:latin typeface="Arial Black" pitchFamily="34" charset="0"/>
              </a:rPr>
              <a:t> </a:t>
            </a:r>
            <a:endParaRPr lang="es-PA" sz="3600" b="1" dirty="0">
              <a:solidFill>
                <a:srgbClr val="C00000"/>
              </a:solidFill>
              <a:latin typeface="Arial Black" pitchFamily="34" charset="0"/>
            </a:endParaRPr>
          </a:p>
        </p:txBody>
      </p:sp>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Scale>
                                      <p:cBhvr>
                                        <p:cTn id="7" dur="1000" decel="50000" fill="hold">
                                          <p:stCondLst>
                                            <p:cond delay="0"/>
                                          </p:stCondLst>
                                        </p:cTn>
                                        <p:tgtEl>
                                          <p:spTgt spid="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2"/>
                                        </p:tgtEl>
                                        <p:attrNameLst>
                                          <p:attrName>ppt_x</p:attrName>
                                          <p:attrName>ppt_y</p:attrName>
                                        </p:attrNameLst>
                                      </p:cBhvr>
                                    </p:animMotion>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Scale>
                                      <p:cBhvr>
                                        <p:cTn id="14" dur="1000" decel="50000" fill="hold">
                                          <p:stCondLst>
                                            <p:cond delay="0"/>
                                          </p:stCondLst>
                                        </p:cTn>
                                        <p:tgtEl>
                                          <p:spTgt spid="3"/>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3"/>
                                        </p:tgtEl>
                                        <p:attrNameLst>
                                          <p:attrName>ppt_x</p:attrName>
                                          <p:attrName>ppt_y</p:attrName>
                                        </p:attrNameLst>
                                      </p:cBhvr>
                                    </p:animMotion>
                                    <p:animEffect transition="in" filter="fade">
                                      <p:cBhvr>
                                        <p:cTn id="16"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14282" y="1071546"/>
            <a:ext cx="8715436" cy="5286412"/>
          </a:xfrm>
        </p:spPr>
        <p:txBody>
          <a:bodyPr>
            <a:normAutofit/>
          </a:bodyPr>
          <a:lstStyle/>
          <a:p>
            <a:pPr marL="514350" lvl="0" indent="-514350"/>
            <a:r>
              <a:rPr lang="es-ES_tradnl" sz="2800" dirty="0" smtClean="0">
                <a:latin typeface="Arial Black" pitchFamily="34" charset="0"/>
              </a:rPr>
              <a:t/>
            </a:r>
            <a:br>
              <a:rPr lang="es-ES_tradnl" sz="2800" dirty="0" smtClean="0">
                <a:latin typeface="Arial Black" pitchFamily="34" charset="0"/>
              </a:rPr>
            </a:br>
            <a:r>
              <a:rPr lang="es-ES_tradnl" sz="2800" dirty="0" smtClean="0">
                <a:latin typeface="Arial Black" pitchFamily="34" charset="0"/>
              </a:rPr>
              <a:t>Responde A </a:t>
            </a:r>
            <a:r>
              <a:rPr lang="es-ES_tradnl" sz="2800" dirty="0" err="1" smtClean="0">
                <a:latin typeface="Arial Black" pitchFamily="34" charset="0"/>
              </a:rPr>
              <a:t>preguntaS</a:t>
            </a:r>
            <a:r>
              <a:rPr lang="es-ES_tradnl" sz="2800" dirty="0" smtClean="0">
                <a:latin typeface="Arial Black" pitchFamily="34" charset="0"/>
              </a:rPr>
              <a:t> formuladas.</a:t>
            </a:r>
            <a:br>
              <a:rPr lang="es-ES_tradnl" sz="2800" dirty="0" smtClean="0">
                <a:latin typeface="Arial Black" pitchFamily="34" charset="0"/>
              </a:rPr>
            </a:br>
            <a:r>
              <a:rPr lang="es-PA" sz="2800" dirty="0" smtClean="0">
                <a:latin typeface="Arial Black" pitchFamily="34" charset="0"/>
              </a:rPr>
              <a:t/>
            </a:r>
            <a:br>
              <a:rPr lang="es-PA" sz="2800" dirty="0" smtClean="0">
                <a:latin typeface="Arial Black" pitchFamily="34" charset="0"/>
              </a:rPr>
            </a:br>
            <a:r>
              <a:rPr lang="es-PA" sz="2800" dirty="0" smtClean="0">
                <a:latin typeface="Arial Black" pitchFamily="34" charset="0"/>
              </a:rPr>
              <a:t/>
            </a:r>
            <a:br>
              <a:rPr lang="es-PA" sz="2800" dirty="0" smtClean="0">
                <a:latin typeface="Arial Black" pitchFamily="34" charset="0"/>
              </a:rPr>
            </a:br>
            <a:r>
              <a:rPr lang="es-ES_tradnl" sz="2800" dirty="0" smtClean="0">
                <a:latin typeface="Arial Black" pitchFamily="34" charset="0"/>
              </a:rPr>
              <a:t>Presenta ejemplos de problemas</a:t>
            </a:r>
            <a:br>
              <a:rPr lang="es-ES_tradnl" sz="2800" dirty="0" smtClean="0">
                <a:latin typeface="Arial Black" pitchFamily="34" charset="0"/>
              </a:rPr>
            </a:br>
            <a:r>
              <a:rPr lang="es-ES_tradnl" sz="2800" dirty="0" smtClean="0">
                <a:latin typeface="Arial Black" pitchFamily="34" charset="0"/>
              </a:rPr>
              <a:t> aplicados al entorno.</a:t>
            </a:r>
            <a:br>
              <a:rPr lang="es-ES_tradnl" sz="2800" dirty="0" smtClean="0">
                <a:latin typeface="Arial Black" pitchFamily="34" charset="0"/>
              </a:rPr>
            </a:br>
            <a:r>
              <a:rPr lang="es-PA" sz="2800" dirty="0" smtClean="0">
                <a:latin typeface="Arial Black" pitchFamily="34" charset="0"/>
              </a:rPr>
              <a:t/>
            </a:r>
            <a:br>
              <a:rPr lang="es-PA" sz="2800" dirty="0" smtClean="0">
                <a:latin typeface="Arial Black" pitchFamily="34" charset="0"/>
              </a:rPr>
            </a:br>
            <a:r>
              <a:rPr lang="es-PA" sz="2800" dirty="0" smtClean="0">
                <a:latin typeface="Arial Black" pitchFamily="34" charset="0"/>
              </a:rPr>
              <a:t/>
            </a:r>
            <a:br>
              <a:rPr lang="es-PA" sz="2800" dirty="0" smtClean="0">
                <a:latin typeface="Arial Black" pitchFamily="34" charset="0"/>
              </a:rPr>
            </a:br>
            <a:r>
              <a:rPr lang="es-ES_tradnl" sz="2800" dirty="0" smtClean="0">
                <a:latin typeface="Arial Black" pitchFamily="34" charset="0"/>
              </a:rPr>
              <a:t>Resuelve problemas de aplicación.</a:t>
            </a:r>
            <a:r>
              <a:rPr lang="es-PA" sz="2800" dirty="0" smtClean="0">
                <a:latin typeface="Arial Black" pitchFamily="34" charset="0"/>
              </a:rPr>
              <a:t/>
            </a:r>
            <a:br>
              <a:rPr lang="es-PA" sz="2800" dirty="0" smtClean="0">
                <a:latin typeface="Arial Black" pitchFamily="34" charset="0"/>
              </a:rPr>
            </a:br>
            <a:endParaRPr lang="es-PA" sz="2800" dirty="0">
              <a:latin typeface="Arial Black" pitchFamily="34" charset="0"/>
            </a:endParaRPr>
          </a:p>
        </p:txBody>
      </p:sp>
      <p:sp>
        <p:nvSpPr>
          <p:cNvPr id="3" name="2 CuadroTexto"/>
          <p:cNvSpPr txBox="1"/>
          <p:nvPr/>
        </p:nvSpPr>
        <p:spPr>
          <a:xfrm>
            <a:off x="428596" y="428604"/>
            <a:ext cx="7072362" cy="646331"/>
          </a:xfrm>
          <a:prstGeom prst="rect">
            <a:avLst/>
          </a:prstGeom>
          <a:noFill/>
        </p:spPr>
        <p:txBody>
          <a:bodyPr wrap="square" rtlCol="0">
            <a:spAutoFit/>
          </a:bodyPr>
          <a:lstStyle/>
          <a:p>
            <a:r>
              <a:rPr lang="es-PA" sz="3600" b="1" i="1" dirty="0" smtClean="0">
                <a:solidFill>
                  <a:srgbClr val="FF0000"/>
                </a:solidFill>
                <a:latin typeface="Arial Black" pitchFamily="34" charset="0"/>
              </a:rPr>
              <a:t>TAREAS</a:t>
            </a:r>
            <a:endParaRPr lang="es-PA" sz="3600" b="1" i="1" dirty="0">
              <a:solidFill>
                <a:srgbClr val="FF0000"/>
              </a:solidFill>
              <a:latin typeface="Arial Black" pitchFamily="34" charset="0"/>
            </a:endParaRPr>
          </a:p>
        </p:txBody>
      </p:sp>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Scale>
                                      <p:cBhvr>
                                        <p:cTn id="7" dur="1000" decel="50000" fill="hold">
                                          <p:stCondLst>
                                            <p:cond delay="0"/>
                                          </p:stCondLst>
                                        </p:cTn>
                                        <p:tgtEl>
                                          <p:spTgt spid="3"/>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gtEl>
                                        <p:attrNameLst>
                                          <p:attrName>ppt_x</p:attrName>
                                          <p:attrName>ppt_y</p:attrName>
                                        </p:attrNameLst>
                                      </p:cBhvr>
                                    </p:animMotion>
                                    <p:animEffect transition="in" filter="fade">
                                      <p:cBhvr>
                                        <p:cTn id="9" dur="10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5940444"/>
          </a:xfrm>
        </p:spPr>
        <p:txBody>
          <a:bodyPr>
            <a:normAutofit fontScale="90000"/>
          </a:bodyPr>
          <a:lstStyle/>
          <a:p>
            <a:pPr lvl="0"/>
            <a:r>
              <a:rPr lang="es-ES_tradnl" sz="3200" b="1" dirty="0" smtClean="0">
                <a:latin typeface="Arial Black" pitchFamily="34" charset="0"/>
              </a:rPr>
              <a:t/>
            </a:r>
            <a:br>
              <a:rPr lang="es-ES_tradnl" sz="3200" b="1" dirty="0" smtClean="0">
                <a:latin typeface="Arial Black" pitchFamily="34" charset="0"/>
              </a:rPr>
            </a:br>
            <a:r>
              <a:rPr lang="es-ES_tradnl" sz="3200" b="1" dirty="0" smtClean="0">
                <a:latin typeface="Arial Black" pitchFamily="34" charset="0"/>
              </a:rPr>
              <a:t/>
            </a:r>
            <a:br>
              <a:rPr lang="es-ES_tradnl" sz="3200" b="1" dirty="0" smtClean="0">
                <a:latin typeface="Arial Black" pitchFamily="34" charset="0"/>
              </a:rPr>
            </a:br>
            <a:r>
              <a:rPr lang="es-ES_tradnl" sz="3200" b="1" dirty="0" smtClean="0">
                <a:latin typeface="Arial Black" pitchFamily="34" charset="0"/>
              </a:rPr>
              <a:t/>
            </a:r>
            <a:br>
              <a:rPr lang="es-ES_tradnl" sz="3200" b="1" dirty="0" smtClean="0">
                <a:latin typeface="Arial Black" pitchFamily="34" charset="0"/>
              </a:rPr>
            </a:br>
            <a:r>
              <a:rPr lang="es-ES_tradnl" sz="3200" b="1" dirty="0" smtClean="0">
                <a:latin typeface="Arial Black" pitchFamily="34" charset="0"/>
              </a:rPr>
              <a:t>Responde a preguntas para verificar el aprendizaje.</a:t>
            </a:r>
            <a:br>
              <a:rPr lang="es-ES_tradnl" sz="3200" b="1" dirty="0" smtClean="0">
                <a:latin typeface="Arial Black" pitchFamily="34" charset="0"/>
              </a:rPr>
            </a:br>
            <a:r>
              <a:rPr lang="es-ES_tradnl" sz="3200" b="1" dirty="0" smtClean="0">
                <a:latin typeface="Arial Black" pitchFamily="34" charset="0"/>
              </a:rPr>
              <a:t/>
            </a:r>
            <a:br>
              <a:rPr lang="es-ES_tradnl" sz="3200" b="1" dirty="0" smtClean="0">
                <a:latin typeface="Arial Black" pitchFamily="34" charset="0"/>
              </a:rPr>
            </a:br>
            <a:r>
              <a:rPr lang="es-PA" sz="3200" b="1" dirty="0" smtClean="0">
                <a:latin typeface="Arial Black" pitchFamily="34" charset="0"/>
              </a:rPr>
              <a:t/>
            </a:r>
            <a:br>
              <a:rPr lang="es-PA" sz="3200" b="1" dirty="0" smtClean="0">
                <a:latin typeface="Arial Black" pitchFamily="34" charset="0"/>
              </a:rPr>
            </a:br>
            <a:r>
              <a:rPr lang="es-ES_tradnl" sz="3200" b="1" dirty="0" smtClean="0">
                <a:latin typeface="Arial Black" pitchFamily="34" charset="0"/>
              </a:rPr>
              <a:t>Consulta con el docente y/o  compañeros para aclarar dudas.</a:t>
            </a:r>
            <a:br>
              <a:rPr lang="es-ES_tradnl" sz="3200" b="1" dirty="0" smtClean="0">
                <a:latin typeface="Arial Black" pitchFamily="34" charset="0"/>
              </a:rPr>
            </a:br>
            <a:r>
              <a:rPr lang="es-ES_tradnl" sz="3200" b="1" dirty="0" smtClean="0">
                <a:latin typeface="Arial Black" pitchFamily="34" charset="0"/>
              </a:rPr>
              <a:t/>
            </a:r>
            <a:br>
              <a:rPr lang="es-ES_tradnl" sz="3200" b="1" dirty="0" smtClean="0">
                <a:latin typeface="Arial Black" pitchFamily="34" charset="0"/>
              </a:rPr>
            </a:br>
            <a:r>
              <a:rPr lang="es-PA" sz="3200" b="1" dirty="0" smtClean="0">
                <a:latin typeface="Arial Black" pitchFamily="34" charset="0"/>
              </a:rPr>
              <a:t/>
            </a:r>
            <a:br>
              <a:rPr lang="es-PA" sz="3200" b="1" dirty="0" smtClean="0">
                <a:latin typeface="Arial Black" pitchFamily="34" charset="0"/>
              </a:rPr>
            </a:br>
            <a:r>
              <a:rPr lang="es-ES_tradnl" sz="3200" b="1" dirty="0" smtClean="0">
                <a:latin typeface="Arial Black" pitchFamily="34" charset="0"/>
              </a:rPr>
              <a:t>Desarrolla, en equipo, el taller asignado.</a:t>
            </a:r>
            <a:r>
              <a:rPr lang="es-PA" sz="3200" b="1" dirty="0" smtClean="0">
                <a:latin typeface="Arial Black" pitchFamily="34" charset="0"/>
              </a:rPr>
              <a:t/>
            </a:r>
            <a:br>
              <a:rPr lang="es-PA" sz="3200" b="1" dirty="0" smtClean="0">
                <a:latin typeface="Arial Black" pitchFamily="34" charset="0"/>
              </a:rPr>
            </a:br>
            <a:r>
              <a:rPr lang="es-ES_tradnl" sz="3200" b="1" dirty="0" smtClean="0">
                <a:latin typeface="Arial Black" pitchFamily="34" charset="0"/>
              </a:rPr>
              <a:t> </a:t>
            </a:r>
            <a:r>
              <a:rPr lang="es-PA" sz="3200" b="1" dirty="0" smtClean="0">
                <a:latin typeface="Arial Black" pitchFamily="34" charset="0"/>
              </a:rPr>
              <a:t/>
            </a:r>
            <a:br>
              <a:rPr lang="es-PA" sz="3200" b="1" dirty="0" smtClean="0">
                <a:latin typeface="Arial Black" pitchFamily="34" charset="0"/>
              </a:rPr>
            </a:br>
            <a:endParaRPr lang="es-PA" sz="3200" b="1" dirty="0">
              <a:latin typeface="Arial Black" pitchFamily="34" charset="0"/>
            </a:endParaRPr>
          </a:p>
        </p:txBody>
      </p:sp>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868346"/>
          </a:xfrm>
        </p:spPr>
        <p:txBody>
          <a:bodyPr>
            <a:normAutofit/>
          </a:bodyPr>
          <a:lstStyle/>
          <a:p>
            <a:r>
              <a:rPr lang="es-PA" sz="3200" b="1" i="1" dirty="0" smtClean="0">
                <a:solidFill>
                  <a:srgbClr val="FF0000"/>
                </a:solidFill>
                <a:latin typeface="Arial Black" pitchFamily="34" charset="0"/>
              </a:rPr>
              <a:t>CRITERIOS DE EVALUACIÓN</a:t>
            </a:r>
            <a:endParaRPr lang="es-PA" sz="3200" b="1" i="1" dirty="0">
              <a:solidFill>
                <a:srgbClr val="FF0000"/>
              </a:solidFill>
              <a:latin typeface="Arial Black" pitchFamily="34" charset="0"/>
            </a:endParaRPr>
          </a:p>
        </p:txBody>
      </p:sp>
      <p:sp>
        <p:nvSpPr>
          <p:cNvPr id="11" name="10 CuadroTexto"/>
          <p:cNvSpPr txBox="1"/>
          <p:nvPr/>
        </p:nvSpPr>
        <p:spPr>
          <a:xfrm>
            <a:off x="652434" y="1866888"/>
            <a:ext cx="8143932" cy="369332"/>
          </a:xfrm>
          <a:prstGeom prst="rect">
            <a:avLst/>
          </a:prstGeom>
          <a:noFill/>
        </p:spPr>
        <p:txBody>
          <a:bodyPr wrap="square" rtlCol="0">
            <a:spAutoFit/>
          </a:bodyPr>
          <a:lstStyle/>
          <a:p>
            <a:endParaRPr lang="es-PA" dirty="0"/>
          </a:p>
        </p:txBody>
      </p:sp>
      <p:sp>
        <p:nvSpPr>
          <p:cNvPr id="12" name="11 CuadroTexto"/>
          <p:cNvSpPr txBox="1"/>
          <p:nvPr/>
        </p:nvSpPr>
        <p:spPr>
          <a:xfrm>
            <a:off x="642910" y="1428736"/>
            <a:ext cx="8143932" cy="369332"/>
          </a:xfrm>
          <a:prstGeom prst="rect">
            <a:avLst/>
          </a:prstGeom>
          <a:noFill/>
        </p:spPr>
        <p:txBody>
          <a:bodyPr wrap="square" rtlCol="0">
            <a:spAutoFit/>
          </a:bodyPr>
          <a:lstStyle/>
          <a:p>
            <a:endParaRPr lang="es-PA" dirty="0"/>
          </a:p>
        </p:txBody>
      </p:sp>
      <p:graphicFrame>
        <p:nvGraphicFramePr>
          <p:cNvPr id="17" name="16 Tabla"/>
          <p:cNvGraphicFramePr>
            <a:graphicFrameLocks noGrp="1"/>
          </p:cNvGraphicFramePr>
          <p:nvPr/>
        </p:nvGraphicFramePr>
        <p:xfrm>
          <a:off x="357158" y="1071546"/>
          <a:ext cx="8429683" cy="5698101"/>
        </p:xfrm>
        <a:graphic>
          <a:graphicData uri="http://schemas.openxmlformats.org/drawingml/2006/table">
            <a:tbl>
              <a:tblPr/>
              <a:tblGrid>
                <a:gridCol w="1203759"/>
                <a:gridCol w="1203759"/>
                <a:gridCol w="1203759"/>
                <a:gridCol w="1205444"/>
                <a:gridCol w="1203759"/>
                <a:gridCol w="1203759"/>
                <a:gridCol w="1205444"/>
              </a:tblGrid>
              <a:tr h="1097494">
                <a:tc>
                  <a:txBody>
                    <a:bodyPr/>
                    <a:lstStyle/>
                    <a:p>
                      <a:pPr>
                        <a:spcBef>
                          <a:spcPts val="100"/>
                        </a:spcBef>
                        <a:spcAft>
                          <a:spcPts val="100"/>
                        </a:spcAft>
                      </a:pPr>
                      <a:r>
                        <a:rPr lang="es-ES_tradnl" sz="1400" dirty="0">
                          <a:latin typeface="Arial"/>
                          <a:ea typeface="Times New Roman"/>
                        </a:rPr>
                        <a:t>Puntualidad </a:t>
                      </a:r>
                      <a:endParaRPr lang="es-PA" sz="1400" dirty="0">
                        <a:latin typeface="Times New Roman"/>
                        <a:ea typeface="Times New Roman"/>
                      </a:endParaRPr>
                    </a:p>
                  </a:txBody>
                  <a:tcPr marL="64717" marR="647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100"/>
                        </a:spcBef>
                        <a:spcAft>
                          <a:spcPts val="100"/>
                        </a:spcAft>
                      </a:pPr>
                      <a:r>
                        <a:rPr lang="es-ES_tradnl" sz="1400">
                          <a:latin typeface="Arial"/>
                          <a:ea typeface="Times New Roman"/>
                        </a:rPr>
                        <a:t>Entregó el día asignado (5)</a:t>
                      </a:r>
                      <a:endParaRPr lang="es-PA" sz="1400">
                        <a:latin typeface="Times New Roman"/>
                        <a:ea typeface="Times New Roman"/>
                      </a:endParaRPr>
                    </a:p>
                  </a:txBody>
                  <a:tcPr marL="64717" marR="647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100"/>
                        </a:spcBef>
                        <a:spcAft>
                          <a:spcPts val="100"/>
                        </a:spcAft>
                      </a:pPr>
                      <a:r>
                        <a:rPr lang="es-ES_tradnl" sz="1400">
                          <a:latin typeface="Arial"/>
                          <a:ea typeface="Times New Roman"/>
                        </a:rPr>
                        <a:t>Entregó un día después del día (4)</a:t>
                      </a:r>
                      <a:endParaRPr lang="es-PA" sz="1400">
                        <a:latin typeface="Times New Roman"/>
                        <a:ea typeface="Times New Roman"/>
                      </a:endParaRPr>
                    </a:p>
                  </a:txBody>
                  <a:tcPr marL="64717" marR="647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100"/>
                        </a:spcBef>
                        <a:spcAft>
                          <a:spcPts val="100"/>
                        </a:spcAft>
                      </a:pPr>
                      <a:r>
                        <a:rPr lang="es-ES_tradnl" sz="1400" dirty="0">
                          <a:latin typeface="Arial"/>
                          <a:ea typeface="Times New Roman"/>
                        </a:rPr>
                        <a:t>Entregó dos días después del día asignado (3)</a:t>
                      </a:r>
                      <a:endParaRPr lang="es-PA" sz="1400" dirty="0">
                        <a:latin typeface="Times New Roman"/>
                        <a:ea typeface="Times New Roman"/>
                      </a:endParaRPr>
                    </a:p>
                  </a:txBody>
                  <a:tcPr marL="64717" marR="647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100"/>
                        </a:spcBef>
                        <a:spcAft>
                          <a:spcPts val="100"/>
                        </a:spcAft>
                      </a:pPr>
                      <a:r>
                        <a:rPr lang="es-ES_tradnl" sz="1400">
                          <a:latin typeface="Arial"/>
                          <a:ea typeface="Times New Roman"/>
                        </a:rPr>
                        <a:t>Entregó tres días después del día asignado (2)</a:t>
                      </a:r>
                      <a:endParaRPr lang="es-PA" sz="1400">
                        <a:latin typeface="Times New Roman"/>
                        <a:ea typeface="Times New Roman"/>
                      </a:endParaRPr>
                    </a:p>
                  </a:txBody>
                  <a:tcPr marL="64717" marR="647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100"/>
                        </a:spcBef>
                        <a:spcAft>
                          <a:spcPts val="100"/>
                        </a:spcAft>
                      </a:pPr>
                      <a:r>
                        <a:rPr lang="es-ES_tradnl" sz="1400">
                          <a:latin typeface="Arial"/>
                          <a:ea typeface="Times New Roman"/>
                        </a:rPr>
                        <a:t>Entregó cuatro días después de la fecha de entrega (1)</a:t>
                      </a:r>
                      <a:endParaRPr lang="es-PA" sz="1400">
                        <a:latin typeface="Times New Roman"/>
                        <a:ea typeface="Times New Roman"/>
                      </a:endParaRPr>
                    </a:p>
                  </a:txBody>
                  <a:tcPr marL="64717" marR="647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100"/>
                        </a:spcBef>
                        <a:spcAft>
                          <a:spcPts val="100"/>
                        </a:spcAft>
                      </a:pPr>
                      <a:endParaRPr lang="es-ES_tradnl" sz="1400" dirty="0">
                        <a:latin typeface="Arial"/>
                        <a:ea typeface="Times New Roman"/>
                      </a:endParaRPr>
                    </a:p>
                  </a:txBody>
                  <a:tcPr marL="64717" marR="647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97494">
                <a:tc>
                  <a:txBody>
                    <a:bodyPr/>
                    <a:lstStyle/>
                    <a:p>
                      <a:pPr>
                        <a:spcBef>
                          <a:spcPts val="100"/>
                        </a:spcBef>
                        <a:spcAft>
                          <a:spcPts val="100"/>
                        </a:spcAft>
                      </a:pPr>
                      <a:r>
                        <a:rPr lang="es-ES_tradnl" sz="1400" dirty="0">
                          <a:latin typeface="Arial"/>
                          <a:ea typeface="Times New Roman"/>
                        </a:rPr>
                        <a:t>Nitidez</a:t>
                      </a:r>
                      <a:endParaRPr lang="es-PA" sz="1400" dirty="0">
                        <a:latin typeface="Times New Roman"/>
                        <a:ea typeface="Times New Roman"/>
                      </a:endParaRPr>
                    </a:p>
                  </a:txBody>
                  <a:tcPr marL="64717" marR="647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100"/>
                        </a:spcBef>
                        <a:spcAft>
                          <a:spcPts val="100"/>
                        </a:spcAft>
                      </a:pPr>
                      <a:r>
                        <a:rPr lang="es-ES_tradnl" sz="1400" dirty="0">
                          <a:latin typeface="Arial"/>
                          <a:ea typeface="Times New Roman"/>
                        </a:rPr>
                        <a:t>El taller se presentó de forma nítida (5)</a:t>
                      </a:r>
                      <a:endParaRPr lang="es-PA" sz="1400" dirty="0">
                        <a:latin typeface="Times New Roman"/>
                        <a:ea typeface="Times New Roman"/>
                      </a:endParaRPr>
                    </a:p>
                  </a:txBody>
                  <a:tcPr marL="64717" marR="647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100"/>
                        </a:spcBef>
                        <a:spcAft>
                          <a:spcPts val="100"/>
                        </a:spcAft>
                      </a:pPr>
                      <a:r>
                        <a:rPr lang="es-ES_tradnl" sz="1400" dirty="0">
                          <a:latin typeface="Arial"/>
                          <a:ea typeface="Times New Roman"/>
                        </a:rPr>
                        <a:t>El taller contiene pocos tachones asignado (3)</a:t>
                      </a:r>
                      <a:endParaRPr lang="es-PA" sz="1400" dirty="0">
                        <a:latin typeface="Times New Roman"/>
                        <a:ea typeface="Times New Roman"/>
                      </a:endParaRPr>
                    </a:p>
                  </a:txBody>
                  <a:tcPr marL="64717" marR="647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100"/>
                        </a:spcBef>
                        <a:spcAft>
                          <a:spcPts val="100"/>
                        </a:spcAft>
                      </a:pPr>
                      <a:r>
                        <a:rPr lang="es-ES_tradnl" sz="1400">
                          <a:latin typeface="Arial"/>
                          <a:ea typeface="Times New Roman"/>
                        </a:rPr>
                        <a:t>El taller contiene más de tres tachones (2)</a:t>
                      </a:r>
                      <a:endParaRPr lang="es-PA" sz="1400">
                        <a:latin typeface="Times New Roman"/>
                        <a:ea typeface="Times New Roman"/>
                      </a:endParaRPr>
                    </a:p>
                  </a:txBody>
                  <a:tcPr marL="64717" marR="647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100"/>
                        </a:spcBef>
                        <a:spcAft>
                          <a:spcPts val="100"/>
                        </a:spcAft>
                      </a:pPr>
                      <a:r>
                        <a:rPr lang="es-ES_tradnl" sz="1400">
                          <a:latin typeface="Arial"/>
                          <a:ea typeface="Times New Roman"/>
                        </a:rPr>
                        <a:t>El taller contiene múltiples tachones (1)</a:t>
                      </a:r>
                      <a:endParaRPr lang="es-PA" sz="1400">
                        <a:latin typeface="Times New Roman"/>
                        <a:ea typeface="Times New Roman"/>
                      </a:endParaRPr>
                    </a:p>
                  </a:txBody>
                  <a:tcPr marL="64717" marR="647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100"/>
                        </a:spcBef>
                        <a:spcAft>
                          <a:spcPts val="100"/>
                        </a:spcAft>
                      </a:pPr>
                      <a:endParaRPr lang="es-ES_tradnl" sz="1400">
                        <a:latin typeface="Arial"/>
                        <a:ea typeface="Times New Roman"/>
                      </a:endParaRPr>
                    </a:p>
                  </a:txBody>
                  <a:tcPr marL="64717" marR="647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100"/>
                        </a:spcBef>
                        <a:spcAft>
                          <a:spcPts val="100"/>
                        </a:spcAft>
                      </a:pPr>
                      <a:endParaRPr lang="es-ES_tradnl" sz="1400" dirty="0">
                        <a:latin typeface="Arial"/>
                        <a:ea typeface="Times New Roman"/>
                      </a:endParaRPr>
                    </a:p>
                  </a:txBody>
                  <a:tcPr marL="64717" marR="647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80410">
                <a:tc>
                  <a:txBody>
                    <a:bodyPr/>
                    <a:lstStyle/>
                    <a:p>
                      <a:pPr>
                        <a:spcBef>
                          <a:spcPts val="100"/>
                        </a:spcBef>
                        <a:spcAft>
                          <a:spcPts val="100"/>
                        </a:spcAft>
                      </a:pPr>
                      <a:r>
                        <a:rPr lang="es-ES_tradnl" sz="1400">
                          <a:latin typeface="Arial"/>
                          <a:ea typeface="Times New Roman"/>
                        </a:rPr>
                        <a:t>Contenido</a:t>
                      </a:r>
                      <a:endParaRPr lang="es-PA" sz="1400">
                        <a:latin typeface="Times New Roman"/>
                        <a:ea typeface="Times New Roman"/>
                      </a:endParaRPr>
                    </a:p>
                  </a:txBody>
                  <a:tcPr marL="64717" marR="647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100"/>
                        </a:spcBef>
                        <a:spcAft>
                          <a:spcPts val="100"/>
                        </a:spcAft>
                      </a:pPr>
                      <a:r>
                        <a:rPr lang="es-ES_tradnl" sz="1400">
                          <a:latin typeface="Arial"/>
                          <a:ea typeface="Times New Roman"/>
                        </a:rPr>
                        <a:t>Todos los problemas fueron resueltos de manera correcta (15)</a:t>
                      </a:r>
                      <a:endParaRPr lang="es-PA" sz="1400">
                        <a:latin typeface="Times New Roman"/>
                        <a:ea typeface="Times New Roman"/>
                      </a:endParaRPr>
                    </a:p>
                  </a:txBody>
                  <a:tcPr marL="64717" marR="647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100"/>
                        </a:spcBef>
                        <a:spcAft>
                          <a:spcPts val="100"/>
                        </a:spcAft>
                      </a:pPr>
                      <a:r>
                        <a:rPr lang="es-ES_tradnl" sz="1400" dirty="0">
                          <a:latin typeface="Arial"/>
                          <a:ea typeface="Times New Roman"/>
                        </a:rPr>
                        <a:t>Cuatro problemas fueron resueltos correctamente (12)</a:t>
                      </a:r>
                      <a:endParaRPr lang="es-PA" sz="1400" dirty="0">
                        <a:latin typeface="Times New Roman"/>
                        <a:ea typeface="Times New Roman"/>
                      </a:endParaRPr>
                    </a:p>
                  </a:txBody>
                  <a:tcPr marL="64717" marR="647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100"/>
                        </a:spcBef>
                        <a:spcAft>
                          <a:spcPts val="100"/>
                        </a:spcAft>
                      </a:pPr>
                      <a:r>
                        <a:rPr lang="es-ES_tradnl" sz="1400" dirty="0">
                          <a:latin typeface="Arial"/>
                          <a:ea typeface="Times New Roman"/>
                        </a:rPr>
                        <a:t>Tres problemas fueron resueltos correctamente (9)</a:t>
                      </a:r>
                      <a:endParaRPr lang="es-PA" sz="1400" dirty="0">
                        <a:latin typeface="Times New Roman"/>
                        <a:ea typeface="Times New Roman"/>
                      </a:endParaRPr>
                    </a:p>
                  </a:txBody>
                  <a:tcPr marL="64717" marR="647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100"/>
                        </a:spcBef>
                        <a:spcAft>
                          <a:spcPts val="100"/>
                        </a:spcAft>
                      </a:pPr>
                      <a:r>
                        <a:rPr lang="es-ES_tradnl" sz="1400" dirty="0">
                          <a:latin typeface="Arial"/>
                          <a:ea typeface="Times New Roman"/>
                        </a:rPr>
                        <a:t>Dos problemas fueron resueltos correctamente (6)</a:t>
                      </a:r>
                      <a:endParaRPr lang="es-PA" sz="1400" dirty="0">
                        <a:latin typeface="Times New Roman"/>
                        <a:ea typeface="Times New Roman"/>
                      </a:endParaRPr>
                    </a:p>
                  </a:txBody>
                  <a:tcPr marL="64717" marR="647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100"/>
                        </a:spcBef>
                        <a:spcAft>
                          <a:spcPts val="100"/>
                        </a:spcAft>
                      </a:pPr>
                      <a:r>
                        <a:rPr lang="es-ES_tradnl" sz="1400">
                          <a:latin typeface="Arial"/>
                          <a:ea typeface="Times New Roman"/>
                        </a:rPr>
                        <a:t>Sólo un problema fue resuelto correctamente (3)</a:t>
                      </a:r>
                      <a:endParaRPr lang="es-PA" sz="1400">
                        <a:latin typeface="Times New Roman"/>
                        <a:ea typeface="Times New Roman"/>
                      </a:endParaRPr>
                    </a:p>
                  </a:txBody>
                  <a:tcPr marL="64717" marR="647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100"/>
                        </a:spcBef>
                        <a:spcAft>
                          <a:spcPts val="100"/>
                        </a:spcAft>
                      </a:pPr>
                      <a:r>
                        <a:rPr lang="es-ES_tradnl" sz="1400" dirty="0">
                          <a:latin typeface="Arial"/>
                          <a:ea typeface="Times New Roman"/>
                        </a:rPr>
                        <a:t>Todos los problemas fueron mal resueltos (0)</a:t>
                      </a:r>
                      <a:endParaRPr lang="es-PA" sz="1400" dirty="0">
                        <a:latin typeface="Times New Roman"/>
                        <a:ea typeface="Times New Roman"/>
                      </a:endParaRPr>
                    </a:p>
                  </a:txBody>
                  <a:tcPr marL="64717" marR="647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97494">
                <a:tc>
                  <a:txBody>
                    <a:bodyPr/>
                    <a:lstStyle/>
                    <a:p>
                      <a:pPr>
                        <a:spcBef>
                          <a:spcPts val="100"/>
                        </a:spcBef>
                        <a:spcAft>
                          <a:spcPts val="100"/>
                        </a:spcAft>
                      </a:pPr>
                      <a:r>
                        <a:rPr lang="es-ES_tradnl" sz="1400">
                          <a:latin typeface="Arial"/>
                          <a:ea typeface="Times New Roman"/>
                        </a:rPr>
                        <a:t>Aportes al  desarrollo del taller </a:t>
                      </a:r>
                      <a:endParaRPr lang="es-PA" sz="1400">
                        <a:latin typeface="Times New Roman"/>
                        <a:ea typeface="Times New Roman"/>
                      </a:endParaRPr>
                    </a:p>
                  </a:txBody>
                  <a:tcPr marL="64717" marR="647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100"/>
                        </a:spcBef>
                        <a:spcAft>
                          <a:spcPts val="100"/>
                        </a:spcAft>
                      </a:pPr>
                      <a:r>
                        <a:rPr lang="es-ES_tradnl" sz="1400">
                          <a:latin typeface="Arial"/>
                          <a:ea typeface="Times New Roman"/>
                        </a:rPr>
                        <a:t>Hizo muchos aportes al desarrollo del taller (5)</a:t>
                      </a:r>
                      <a:endParaRPr lang="es-PA" sz="1400">
                        <a:latin typeface="Times New Roman"/>
                        <a:ea typeface="Times New Roman"/>
                      </a:endParaRPr>
                    </a:p>
                  </a:txBody>
                  <a:tcPr marL="64717" marR="647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100"/>
                        </a:spcBef>
                        <a:spcAft>
                          <a:spcPts val="100"/>
                        </a:spcAft>
                      </a:pPr>
                      <a:r>
                        <a:rPr lang="es-ES_tradnl" sz="1400">
                          <a:latin typeface="Arial"/>
                          <a:ea typeface="Times New Roman"/>
                        </a:rPr>
                        <a:t>Hizo un  máximo de tres aportes al desarrollo del taller (3)</a:t>
                      </a:r>
                      <a:endParaRPr lang="es-PA" sz="1400">
                        <a:latin typeface="Times New Roman"/>
                        <a:ea typeface="Times New Roman"/>
                      </a:endParaRPr>
                    </a:p>
                  </a:txBody>
                  <a:tcPr marL="64717" marR="647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100"/>
                        </a:spcBef>
                        <a:spcAft>
                          <a:spcPts val="100"/>
                        </a:spcAft>
                      </a:pPr>
                      <a:r>
                        <a:rPr lang="es-ES_tradnl" sz="1400">
                          <a:latin typeface="Arial"/>
                          <a:ea typeface="Times New Roman"/>
                        </a:rPr>
                        <a:t>No hizo aportes al desarrollo del taller (0)</a:t>
                      </a:r>
                      <a:endParaRPr lang="es-PA" sz="1400">
                        <a:latin typeface="Times New Roman"/>
                        <a:ea typeface="Times New Roman"/>
                      </a:endParaRPr>
                    </a:p>
                  </a:txBody>
                  <a:tcPr marL="64717" marR="647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100"/>
                        </a:spcBef>
                        <a:spcAft>
                          <a:spcPts val="100"/>
                        </a:spcAft>
                      </a:pPr>
                      <a:endParaRPr lang="es-ES_tradnl" sz="1400" dirty="0">
                        <a:latin typeface="Arial"/>
                        <a:ea typeface="Times New Roman"/>
                      </a:endParaRPr>
                    </a:p>
                  </a:txBody>
                  <a:tcPr marL="64717" marR="647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100"/>
                        </a:spcBef>
                        <a:spcAft>
                          <a:spcPts val="100"/>
                        </a:spcAft>
                      </a:pPr>
                      <a:endParaRPr lang="es-ES_tradnl" sz="1400" dirty="0">
                        <a:latin typeface="Arial"/>
                        <a:ea typeface="Times New Roman"/>
                      </a:endParaRPr>
                    </a:p>
                  </a:txBody>
                  <a:tcPr marL="64717" marR="647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100"/>
                        </a:spcBef>
                        <a:spcAft>
                          <a:spcPts val="100"/>
                        </a:spcAft>
                      </a:pPr>
                      <a:endParaRPr lang="es-ES_tradnl" sz="1400" dirty="0">
                        <a:latin typeface="Arial"/>
                        <a:ea typeface="Times New Roman"/>
                      </a:endParaRPr>
                    </a:p>
                  </a:txBody>
                  <a:tcPr marL="64717" marR="647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25209">
                <a:tc>
                  <a:txBody>
                    <a:bodyPr/>
                    <a:lstStyle/>
                    <a:p>
                      <a:pPr>
                        <a:spcBef>
                          <a:spcPts val="100"/>
                        </a:spcBef>
                        <a:spcAft>
                          <a:spcPts val="100"/>
                        </a:spcAft>
                      </a:pPr>
                      <a:r>
                        <a:rPr lang="es-ES_tradnl" sz="1400">
                          <a:latin typeface="Arial"/>
                          <a:ea typeface="Times New Roman"/>
                        </a:rPr>
                        <a:t>Disciplina</a:t>
                      </a:r>
                      <a:endParaRPr lang="es-PA" sz="1400">
                        <a:latin typeface="Times New Roman"/>
                        <a:ea typeface="Times New Roman"/>
                      </a:endParaRPr>
                    </a:p>
                  </a:txBody>
                  <a:tcPr marL="64717" marR="647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100"/>
                        </a:spcBef>
                        <a:spcAft>
                          <a:spcPts val="100"/>
                        </a:spcAft>
                      </a:pPr>
                      <a:endParaRPr lang="es-ES_tradnl" sz="1400">
                        <a:latin typeface="Arial"/>
                        <a:ea typeface="Times New Roman"/>
                      </a:endParaRPr>
                    </a:p>
                    <a:p>
                      <a:pPr>
                        <a:spcBef>
                          <a:spcPts val="100"/>
                        </a:spcBef>
                        <a:spcAft>
                          <a:spcPts val="100"/>
                        </a:spcAft>
                      </a:pPr>
                      <a:r>
                        <a:rPr lang="es-ES_tradnl" sz="1400">
                          <a:latin typeface="Arial"/>
                          <a:ea typeface="Times New Roman"/>
                        </a:rPr>
                        <a:t>Mantuvo un comportamiento excelente (5)</a:t>
                      </a:r>
                      <a:endParaRPr lang="es-PA" sz="1400">
                        <a:latin typeface="Times New Roman"/>
                        <a:ea typeface="Times New Roman"/>
                      </a:endParaRPr>
                    </a:p>
                  </a:txBody>
                  <a:tcPr marL="64717" marR="647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100"/>
                        </a:spcBef>
                        <a:spcAft>
                          <a:spcPts val="100"/>
                        </a:spcAft>
                      </a:pPr>
                      <a:r>
                        <a:rPr lang="es-ES_tradnl" sz="1400">
                          <a:latin typeface="Arial"/>
                          <a:ea typeface="Times New Roman"/>
                        </a:rPr>
                        <a:t>Mantuvo un comportamiento regular (3)</a:t>
                      </a:r>
                      <a:endParaRPr lang="es-PA" sz="1400">
                        <a:latin typeface="Times New Roman"/>
                        <a:ea typeface="Times New Roman"/>
                      </a:endParaRPr>
                    </a:p>
                  </a:txBody>
                  <a:tcPr marL="64717" marR="647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100"/>
                        </a:spcBef>
                        <a:spcAft>
                          <a:spcPts val="100"/>
                        </a:spcAft>
                      </a:pPr>
                      <a:r>
                        <a:rPr lang="es-ES_tradnl" sz="1400">
                          <a:latin typeface="Arial"/>
                          <a:ea typeface="Times New Roman"/>
                        </a:rPr>
                        <a:t>Mantuvo un comportamiento pésimo (1)</a:t>
                      </a:r>
                      <a:endParaRPr lang="es-PA" sz="1400">
                        <a:latin typeface="Times New Roman"/>
                        <a:ea typeface="Times New Roman"/>
                      </a:endParaRPr>
                    </a:p>
                  </a:txBody>
                  <a:tcPr marL="64717" marR="647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100"/>
                        </a:spcBef>
                        <a:spcAft>
                          <a:spcPts val="100"/>
                        </a:spcAft>
                      </a:pPr>
                      <a:endParaRPr lang="es-ES_tradnl" sz="1400">
                        <a:latin typeface="Arial"/>
                        <a:ea typeface="Times New Roman"/>
                      </a:endParaRPr>
                    </a:p>
                  </a:txBody>
                  <a:tcPr marL="64717" marR="647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100"/>
                        </a:spcBef>
                        <a:spcAft>
                          <a:spcPts val="100"/>
                        </a:spcAft>
                      </a:pPr>
                      <a:endParaRPr lang="es-ES_tradnl" sz="1400" dirty="0">
                        <a:latin typeface="Arial"/>
                        <a:ea typeface="Times New Roman"/>
                      </a:endParaRPr>
                    </a:p>
                  </a:txBody>
                  <a:tcPr marL="64717" marR="647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100"/>
                        </a:spcBef>
                        <a:spcAft>
                          <a:spcPts val="100"/>
                        </a:spcAft>
                      </a:pPr>
                      <a:r>
                        <a:rPr lang="es-ES_tradnl" sz="1400" dirty="0">
                          <a:latin typeface="Arial"/>
                          <a:ea typeface="Times New Roman"/>
                        </a:rPr>
                        <a:t>               </a:t>
                      </a:r>
                      <a:endParaRPr lang="es-PA" sz="1400" dirty="0">
                        <a:latin typeface="Times New Roman"/>
                        <a:ea typeface="Times New Roman"/>
                      </a:endParaRPr>
                    </a:p>
                  </a:txBody>
                  <a:tcPr marL="64717" marR="647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Scale>
                                      <p:cBhvr>
                                        <p:cTn id="7" dur="1000" decel="50000" fill="hold">
                                          <p:stCondLst>
                                            <p:cond delay="0"/>
                                          </p:stCondLst>
                                        </p:cTn>
                                        <p:tgtEl>
                                          <p:spTgt spid="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2"/>
                                        </p:tgtEl>
                                        <p:attrNameLst>
                                          <p:attrName>ppt_x</p:attrName>
                                          <p:attrName>ppt_y</p:attrName>
                                        </p:attrNameLst>
                                      </p:cBhvr>
                                    </p:animMotion>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17"/>
                                        </p:tgtEl>
                                        <p:attrNameLst>
                                          <p:attrName>style.visibility</p:attrName>
                                        </p:attrNameLst>
                                      </p:cBhvr>
                                      <p:to>
                                        <p:strVal val="visible"/>
                                      </p:to>
                                    </p:set>
                                    <p:animEffect transition="in" filter="fade">
                                      <p:cBhvr>
                                        <p:cTn id="14" dur="2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401080" cy="6226196"/>
          </a:xfrm>
        </p:spPr>
        <p:txBody>
          <a:bodyPr>
            <a:normAutofit fontScale="90000"/>
          </a:bodyPr>
          <a:lstStyle/>
          <a:p>
            <a:pPr algn="l"/>
            <a:r>
              <a:rPr lang="es-ES_tradnl" sz="2800" b="1" dirty="0" smtClean="0"/>
              <a:t/>
            </a:r>
            <a:br>
              <a:rPr lang="es-ES_tradnl" sz="2800" b="1" dirty="0" smtClean="0"/>
            </a:br>
            <a:r>
              <a:rPr lang="es-ES_tradnl" sz="2800" b="1" dirty="0" smtClean="0"/>
              <a:t/>
            </a:r>
            <a:br>
              <a:rPr lang="es-ES_tradnl" sz="2800" b="1" dirty="0" smtClean="0"/>
            </a:br>
            <a:r>
              <a:rPr lang="es-ES_tradnl" sz="2800" b="1" dirty="0" smtClean="0"/>
              <a:t>Referencias</a:t>
            </a:r>
            <a:r>
              <a:rPr lang="es-PA" sz="2800" dirty="0" smtClean="0"/>
              <a:t/>
            </a:r>
            <a:br>
              <a:rPr lang="es-PA" sz="2800" dirty="0" smtClean="0"/>
            </a:br>
            <a:r>
              <a:rPr lang="es-ES_tradnl" sz="2800" dirty="0" smtClean="0"/>
              <a:t>MEDUCA   (2010)  Matemática 7 </a:t>
            </a:r>
            <a:r>
              <a:rPr lang="es-PA" sz="2800" dirty="0" smtClean="0"/>
              <a:t/>
            </a:r>
            <a:br>
              <a:rPr lang="es-PA" sz="2800" dirty="0" smtClean="0"/>
            </a:br>
            <a:r>
              <a:rPr lang="es-ES_tradnl" sz="2800" dirty="0" smtClean="0"/>
              <a:t>Sáez Pedro (2004) Practiquemos Matemática 7  Panamá</a:t>
            </a:r>
            <a:r>
              <a:rPr lang="es-PA" sz="2800" dirty="0" smtClean="0"/>
              <a:t> </a:t>
            </a:r>
            <a:r>
              <a:rPr lang="es-ES_tradnl" sz="2800" dirty="0" smtClean="0"/>
              <a:t>Editora </a:t>
            </a:r>
            <a:r>
              <a:rPr lang="es-ES_tradnl" sz="2800" dirty="0" err="1" smtClean="0"/>
              <a:t>Sibauste</a:t>
            </a:r>
            <a:r>
              <a:rPr lang="es-PA" sz="2800" dirty="0" smtClean="0"/>
              <a:t/>
            </a:r>
            <a:br>
              <a:rPr lang="es-PA" sz="2800" dirty="0" smtClean="0"/>
            </a:br>
            <a:r>
              <a:rPr lang="es-ES_tradnl" sz="2800" b="1" dirty="0" smtClean="0"/>
              <a:t> Herramientas de andamiaje:</a:t>
            </a:r>
            <a:r>
              <a:rPr lang="es-PA" sz="2800" dirty="0" smtClean="0"/>
              <a:t/>
            </a:r>
            <a:br>
              <a:rPr lang="es-PA" sz="2800" dirty="0" smtClean="0"/>
            </a:br>
            <a:r>
              <a:rPr lang="es-ES_tradnl" sz="2800" dirty="0" smtClean="0"/>
              <a:t> Taller  impreso</a:t>
            </a:r>
            <a:br>
              <a:rPr lang="es-ES_tradnl" sz="2800" dirty="0" smtClean="0"/>
            </a:br>
            <a:r>
              <a:rPr lang="es-PA" sz="2800" dirty="0" smtClean="0"/>
              <a:t/>
            </a:r>
            <a:br>
              <a:rPr lang="es-PA" sz="2800" dirty="0" smtClean="0"/>
            </a:br>
            <a:r>
              <a:rPr lang="es-ES_tradnl" sz="2800" b="1" dirty="0" smtClean="0"/>
              <a:t>Información:</a:t>
            </a:r>
            <a:r>
              <a:rPr lang="es-PA" sz="2800" dirty="0" smtClean="0"/>
              <a:t/>
            </a:r>
            <a:br>
              <a:rPr lang="es-PA" sz="2800" dirty="0" smtClean="0"/>
            </a:br>
            <a:r>
              <a:rPr lang="es-PA" sz="2800" dirty="0" smtClean="0"/>
              <a:t>http://books.google.com/books?id=gh0hoIdx5vQC&amp;pg=PA18&amp;dq=operaciones+con+n%C3%BAmeros+enteros&amp;hl=es&amp;ei=MdCUTaKdIs7SgQe7uKnWCA&amp;sa=X&amp;oi=book_result&amp;ct=result&amp;resnum=2&amp;ved=0CC0Q6AEwAQ#v=onepage&amp;q=operaciones%20con%20n%C3%BAmeros%20enteros&amp;f=false</a:t>
            </a:r>
            <a:endParaRPr lang="es-PA" sz="2800" dirty="0"/>
          </a:p>
        </p:txBody>
      </p:sp>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6226196"/>
          </a:xfrm>
        </p:spPr>
        <p:txBody>
          <a:bodyPr>
            <a:normAutofit fontScale="90000"/>
          </a:bodyPr>
          <a:lstStyle/>
          <a:p>
            <a:pPr algn="l"/>
            <a:r>
              <a:rPr lang="es-ES_tradnl" sz="2800" b="1" dirty="0" smtClean="0"/>
              <a:t/>
            </a:r>
            <a:br>
              <a:rPr lang="es-ES_tradnl" sz="2800" b="1" dirty="0" smtClean="0"/>
            </a:br>
            <a:r>
              <a:rPr lang="es-ES_tradnl" sz="2800" b="1" dirty="0" smtClean="0"/>
              <a:t>Crédito de las imágenes:</a:t>
            </a:r>
            <a:r>
              <a:rPr lang="es-PA" sz="2800" dirty="0" smtClean="0"/>
              <a:t/>
            </a:r>
            <a:br>
              <a:rPr lang="es-PA" sz="2800" dirty="0" smtClean="0"/>
            </a:br>
            <a:r>
              <a:rPr lang="es-ES_tradnl" sz="2800" b="1" dirty="0" smtClean="0"/>
              <a:t> </a:t>
            </a:r>
            <a:r>
              <a:rPr lang="es-PA" sz="2800" dirty="0" smtClean="0"/>
              <a:t>http://www.google.com/images?hl=es&amp;source=hp&amp;biw=1614&amp;bih=703&amp;q=operaciones+con+n%C3%BAmeros+enteros&amp;gbv=2&amp;aq=f&amp;aqi=&amp;aql=&amp;oq=</a:t>
            </a:r>
            <a:br>
              <a:rPr lang="es-PA" sz="2800" dirty="0" smtClean="0"/>
            </a:br>
            <a:r>
              <a:rPr lang="es-PA" sz="2800" dirty="0" smtClean="0"/>
              <a:t/>
            </a:r>
            <a:br>
              <a:rPr lang="es-PA" sz="2800" dirty="0" smtClean="0"/>
            </a:br>
            <a:r>
              <a:rPr lang="es-ES_tradnl" sz="2800" b="1" dirty="0" smtClean="0"/>
              <a:t>Ubicación en el programa de estudios</a:t>
            </a:r>
            <a:r>
              <a:rPr lang="es-PA" sz="2800" dirty="0" smtClean="0"/>
              <a:t/>
            </a:r>
            <a:br>
              <a:rPr lang="es-PA" sz="2800" dirty="0" smtClean="0"/>
            </a:br>
            <a:r>
              <a:rPr lang="es-ES_tradnl" sz="2800" b="1" dirty="0" smtClean="0"/>
              <a:t> Matemática</a:t>
            </a:r>
            <a:r>
              <a:rPr lang="es-PA" sz="2800" dirty="0" smtClean="0"/>
              <a:t/>
            </a:r>
            <a:br>
              <a:rPr lang="es-PA" sz="2800" dirty="0" smtClean="0"/>
            </a:br>
            <a:r>
              <a:rPr lang="es-ES_tradnl" sz="2800" i="1" dirty="0" smtClean="0"/>
              <a:t>Los Números, sus relaciones y operaciones</a:t>
            </a:r>
            <a:r>
              <a:rPr lang="es-PA" sz="2800" dirty="0" smtClean="0"/>
              <a:t/>
            </a:r>
            <a:br>
              <a:rPr lang="es-PA" sz="2800" dirty="0" smtClean="0"/>
            </a:br>
            <a:r>
              <a:rPr lang="es-ES_tradnl" sz="2800" dirty="0" smtClean="0"/>
              <a:t>Aplicación de las operaciones fundamentales del conjunto de los Números Enteros en problemas del entorno.</a:t>
            </a:r>
            <a:r>
              <a:rPr lang="es-PA" sz="2800" dirty="0" smtClean="0"/>
              <a:t/>
            </a:r>
            <a:br>
              <a:rPr lang="es-PA" sz="2800" dirty="0" smtClean="0"/>
            </a:br>
            <a:r>
              <a:rPr lang="es-ES_tradnl" sz="2800" b="1" dirty="0" smtClean="0"/>
              <a:t> </a:t>
            </a:r>
            <a:r>
              <a:rPr lang="es-PA" sz="2800" dirty="0" smtClean="0"/>
              <a:t/>
            </a:r>
            <a:br>
              <a:rPr lang="es-PA" sz="2800" dirty="0" smtClean="0"/>
            </a:br>
            <a:r>
              <a:rPr lang="es-PA" sz="2800" b="1" dirty="0" smtClean="0"/>
              <a:t>Correlación</a:t>
            </a:r>
            <a:r>
              <a:rPr lang="es-PA" sz="2800" dirty="0" smtClean="0"/>
              <a:t/>
            </a:r>
            <a:br>
              <a:rPr lang="es-PA" sz="2800" dirty="0" smtClean="0"/>
            </a:br>
            <a:r>
              <a:rPr lang="es-ES_tradnl" sz="2800" b="1" dirty="0" smtClean="0"/>
              <a:t>Geografía</a:t>
            </a:r>
            <a:r>
              <a:rPr lang="es-PA" sz="2800" dirty="0" smtClean="0"/>
              <a:t/>
            </a:r>
            <a:br>
              <a:rPr lang="es-PA" sz="2800" dirty="0" smtClean="0"/>
            </a:br>
            <a:r>
              <a:rPr lang="es-PA" sz="2800" dirty="0" smtClean="0"/>
              <a:t/>
            </a:r>
            <a:br>
              <a:rPr lang="es-PA" sz="2800" dirty="0" smtClean="0"/>
            </a:br>
            <a:r>
              <a:rPr lang="es-ES_tradnl" sz="2800" b="1" dirty="0" smtClean="0"/>
              <a:t>Tiempo</a:t>
            </a:r>
            <a:r>
              <a:rPr lang="es-PA" sz="2800" dirty="0" smtClean="0"/>
              <a:t/>
            </a:r>
            <a:br>
              <a:rPr lang="es-PA" sz="2800" dirty="0" smtClean="0"/>
            </a:br>
            <a:r>
              <a:rPr lang="es-ES_tradnl" sz="2800" b="1" dirty="0" smtClean="0"/>
              <a:t> </a:t>
            </a:r>
            <a:r>
              <a:rPr lang="es-ES_tradnl" sz="2800" dirty="0" smtClean="0"/>
              <a:t>Se requieren 3 sesiones de 37 minutos.</a:t>
            </a:r>
            <a:r>
              <a:rPr lang="es-PA" sz="2800" dirty="0" smtClean="0"/>
              <a:t/>
            </a:r>
            <a:br>
              <a:rPr lang="es-PA" sz="2800" dirty="0" smtClean="0"/>
            </a:br>
            <a:r>
              <a:rPr lang="es-ES_tradnl" sz="2800" dirty="0" smtClean="0"/>
              <a:t> </a:t>
            </a:r>
            <a:endParaRPr lang="es-PA" sz="2800" dirty="0"/>
          </a:p>
        </p:txBody>
      </p:sp>
    </p:spTree>
  </p:cSld>
  <p:clrMapOvr>
    <a:masterClrMapping/>
  </p:clrMapOvr>
  <p:transition>
    <p:pull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Viajes">
  <a:themeElements>
    <a:clrScheme name="Viajes">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Viajes">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Viajes">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741</TotalTime>
  <Words>515</Words>
  <Application>Microsoft Office PowerPoint</Application>
  <PresentationFormat>Presentación en pantalla (4:3)</PresentationFormat>
  <Paragraphs>73</Paragraphs>
  <Slides>15</Slides>
  <Notes>0</Notes>
  <HiddenSlides>0</HiddenSlides>
  <MMClips>0</MMClips>
  <ScaleCrop>false</ScaleCrop>
  <HeadingPairs>
    <vt:vector size="6" baseType="variant">
      <vt:variant>
        <vt:lpstr>Tema</vt:lpstr>
      </vt:variant>
      <vt:variant>
        <vt:i4>2</vt:i4>
      </vt:variant>
      <vt:variant>
        <vt:lpstr>Servidores OLE incrustados</vt:lpstr>
      </vt:variant>
      <vt:variant>
        <vt:i4>1</vt:i4>
      </vt:variant>
      <vt:variant>
        <vt:lpstr>Títulos de diapositiva</vt:lpstr>
      </vt:variant>
      <vt:variant>
        <vt:i4>15</vt:i4>
      </vt:variant>
    </vt:vector>
  </HeadingPairs>
  <TitlesOfParts>
    <vt:vector size="18" baseType="lpstr">
      <vt:lpstr>Viajes</vt:lpstr>
      <vt:lpstr>Tema de Office</vt:lpstr>
      <vt:lpstr>Ecuación</vt:lpstr>
      <vt:lpstr>HONREMOS EL ESPÍRITU HUMANO, HACIENDO GIMNASIA</vt:lpstr>
      <vt:lpstr>OBJETIVO  </vt:lpstr>
      <vt:lpstr>SITUACIÓN DE APRENDIZAJE</vt:lpstr>
      <vt:lpstr>PREGUNTA GENERADORA</vt:lpstr>
      <vt:lpstr> Responde A preguntaS formuladas.   Presenta ejemplos de problemas  aplicados al entorno.   Resuelve problemas de aplicación. </vt:lpstr>
      <vt:lpstr>   Responde a preguntas para verificar el aprendizaje.   Consulta con el docente y/o  compañeros para aclarar dudas.   Desarrolla, en equipo, el taller asignado.   </vt:lpstr>
      <vt:lpstr>CRITERIOS DE EVALUACIÓN</vt:lpstr>
      <vt:lpstr>  Referencias MEDUCA   (2010)  Matemática 7  Sáez Pedro (2004) Practiquemos Matemática 7  Panamá Editora Sibauste  Herramientas de andamiaje:  Taller  impreso  Información: http://books.google.com/books?id=gh0hoIdx5vQC&amp;pg=PA18&amp;dq=operaciones+con+n%C3%BAmeros+enteros&amp;hl=es&amp;ei=MdCUTaKdIs7SgQe7uKnWCA&amp;sa=X&amp;oi=book_result&amp;ct=result&amp;resnum=2&amp;ved=0CC0Q6AEwAQ#v=onepage&amp;q=operaciones%20con%20n%C3%BAmeros%20enteros&amp;f=false</vt:lpstr>
      <vt:lpstr> Crédito de las imágenes:  http://www.google.com/images?hl=es&amp;source=hp&amp;biw=1614&amp;bih=703&amp;q=operaciones+con+n%C3%BAmeros+enteros&amp;gbv=2&amp;aq=f&amp;aqi=&amp;aql=&amp;oq=  Ubicación en el programa de estudios  Matemática Los Números, sus relaciones y operaciones Aplicación de las operaciones fundamentales del conjunto de los Números Enteros en problemas del entorno.   Correlación Geografía  Tiempo  Se requieren 3 sesiones de 37 minutos.  </vt:lpstr>
      <vt:lpstr>DIAGNÓSTICO Y ABORDAJE DEL TEMA</vt:lpstr>
      <vt:lpstr>Diapositiva 11</vt:lpstr>
      <vt:lpstr>Diapositiva 12</vt:lpstr>
      <vt:lpstr>Diapositiva 13</vt:lpstr>
      <vt:lpstr>Diapositiva 14</vt:lpstr>
      <vt:lpstr>Diapositiva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HONREMOS EL ESPÍRITU HUMANO, HACIENDO GIMNASIA</dc:title>
  <dc:creator>Estudiante</dc:creator>
  <cp:lastModifiedBy>Afrodita</cp:lastModifiedBy>
  <cp:revision>63</cp:revision>
  <dcterms:created xsi:type="dcterms:W3CDTF">2011-03-30T20:03:30Z</dcterms:created>
  <dcterms:modified xsi:type="dcterms:W3CDTF">2011-06-20T19:12:14Z</dcterms:modified>
</cp:coreProperties>
</file>