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58B7B-F814-452A-BA3E-88FCCE5E0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8B21DC-35D9-45B9-8D80-1FE311479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DDF431-6206-4C8D-9EE5-66D9ED001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E33F-1F1E-406C-8D70-4DA6297D9DD2}" type="datetimeFigureOut">
              <a:rPr lang="es-PA" smtClean="0"/>
              <a:t>08/29/2019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CBFC94-7F9D-422B-A81E-43C4940E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09613-0659-4059-964F-A5D363AA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B-8ACE-477A-8377-2126AB514CE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299888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19F3E-FFDC-44EE-9A3A-38DA5D8B4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B44D6E-698F-4BE0-8632-EF695A3E5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377FE8-A9C7-402F-A68D-17512705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E33F-1F1E-406C-8D70-4DA6297D9DD2}" type="datetimeFigureOut">
              <a:rPr lang="es-PA" smtClean="0"/>
              <a:t>08/29/2019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DCEF84-06C2-4910-A0AD-3B95122F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49BD28-F68C-4E3A-8D0D-0A67F3F9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B-8ACE-477A-8377-2126AB514CE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607062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761B99-DF55-455E-8EB9-D3E32F1BE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5C33AE-0C73-48E2-85B1-B0810EF81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3519CE-20E7-409D-921E-9B64A536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E33F-1F1E-406C-8D70-4DA6297D9DD2}" type="datetimeFigureOut">
              <a:rPr lang="es-PA" smtClean="0"/>
              <a:t>08/29/2019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EF415F-58C0-437A-87ED-0D5990BF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CDCDDB-5D49-4FC4-8B14-59E5FE5C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B-8ACE-477A-8377-2126AB514CE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523514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F55CC-9207-403C-8D16-2799B32D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97804-16BB-451A-93E5-5D402A907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9CA523-C36A-4CDA-B0AD-144A5456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E33F-1F1E-406C-8D70-4DA6297D9DD2}" type="datetimeFigureOut">
              <a:rPr lang="es-PA" smtClean="0"/>
              <a:t>08/29/2019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7CA1D-FAFB-4327-9E1D-18A99E22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1263A2-2E7F-4C36-B6DB-2AAD8D384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B-8ACE-477A-8377-2126AB514CE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55870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F15EA-724F-468E-8FD3-8C767771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E0CF71-2093-4580-B236-980345CE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BD402B-4B9D-4E18-9B1E-D54D2DA4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E33F-1F1E-406C-8D70-4DA6297D9DD2}" type="datetimeFigureOut">
              <a:rPr lang="es-PA" smtClean="0"/>
              <a:t>08/29/2019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B50CD2-B967-42C5-9030-C3EA5030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21DC58-52BA-4374-B448-71795EF3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B-8ACE-477A-8377-2126AB514CE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560836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C798D-540D-4CFB-916A-53A1E567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F83354-0701-4D1A-8686-0F76C0201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C64D8B-EC8E-47D6-BC6A-42FADA360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A82572-2F08-449A-93B2-6465ADE8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E33F-1F1E-406C-8D70-4DA6297D9DD2}" type="datetimeFigureOut">
              <a:rPr lang="es-PA" smtClean="0"/>
              <a:t>08/29/2019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A23384-EE46-44B7-ADE3-AB0CF7696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DEC4F7-5B3A-4857-9CC4-864FDCF0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B-8ACE-477A-8377-2126AB514CE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752544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F8732-FEE3-458C-8F73-E19FA732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659A56-56DA-4F3A-9BC8-4419D5802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A13D9-16AF-4474-AEE0-1E69E5887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268F0A4-4E13-477A-827A-F90FBA343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A72C0E-C135-4B75-811D-AF4E0B0D8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611AC9-7678-4D48-B74F-55D4AF7A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E33F-1F1E-406C-8D70-4DA6297D9DD2}" type="datetimeFigureOut">
              <a:rPr lang="es-PA" smtClean="0"/>
              <a:t>08/29/2019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969864A-6659-4A64-A6D3-9D098BA8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1C3784-7FB9-4B80-8880-AB016F0C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B-8ACE-477A-8377-2126AB514CE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070338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96A36-5C46-4FCF-9808-F4AA61D8E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65BE04-D686-460E-8AEA-FB0BF98F8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E33F-1F1E-406C-8D70-4DA6297D9DD2}" type="datetimeFigureOut">
              <a:rPr lang="es-PA" smtClean="0"/>
              <a:t>08/29/2019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8B019F-C952-4F65-887E-FB8A3FEA0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7A3A83-6BBB-4822-B03B-E99BAB538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B-8ACE-477A-8377-2126AB514CE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186601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3A22547-B51E-4841-B5F1-62EAC4EEC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E33F-1F1E-406C-8D70-4DA6297D9DD2}" type="datetimeFigureOut">
              <a:rPr lang="es-PA" smtClean="0"/>
              <a:t>08/29/2019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EDC186-A909-4A5A-8BA1-C28D3D09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63DF80-F0D6-4C32-AB86-90E8B2F8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B-8ACE-477A-8377-2126AB514CE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18836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9B1A8-BDFB-40ED-84A1-91524ECF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EE218B-FBF4-496A-9458-5982B7D26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C3E750-4704-4859-89AD-0095A5774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F041CC-3DE7-4A7B-B100-AF970996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E33F-1F1E-406C-8D70-4DA6297D9DD2}" type="datetimeFigureOut">
              <a:rPr lang="es-PA" smtClean="0"/>
              <a:t>08/29/2019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83A347-867B-4578-869A-26825F149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75FB85-24B8-4D40-9701-EC5AD690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B-8ACE-477A-8377-2126AB514CE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780259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2A9BC-A36D-4403-AF53-3A933D853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FA7D10-3BA0-46F8-8C3A-80A9E802D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5AD41D-848F-424F-9984-4AEBE2D34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EEBD2-58BE-4D96-A2AE-C324C76C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E33F-1F1E-406C-8D70-4DA6297D9DD2}" type="datetimeFigureOut">
              <a:rPr lang="es-PA" smtClean="0"/>
              <a:t>08/29/2019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61C795-9406-4547-939C-86280311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95D2B1-D230-4870-9A0D-52DF2285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642B-8ACE-477A-8377-2126AB514CE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331229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947AA3-94CF-41EA-A472-149F0F7F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3331EB-4DC3-400D-B667-6E7072FF3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49EEF6-1141-4166-81B6-6A308AC5B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E33F-1F1E-406C-8D70-4DA6297D9DD2}" type="datetimeFigureOut">
              <a:rPr lang="es-PA" smtClean="0"/>
              <a:t>08/29/2019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D89BEF-2C39-4A91-84CE-ED367AF16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C0695B-03B4-4A5D-9D29-2866EFB37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E642B-8ACE-477A-8377-2126AB514CE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0776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árbol, exterior, hierba, planta&#10;&#10;Descripción generada automáticamente">
            <a:extLst>
              <a:ext uri="{FF2B5EF4-FFF2-40B4-BE49-F238E27FC236}">
                <a16:creationId xmlns:a16="http://schemas.microsoft.com/office/drawing/2014/main" id="{79FAC38F-077F-4015-83DD-B4868DD913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r="1756" b="-2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AE5A840-24FC-4E59-9F57-97DCD85F7408}"/>
              </a:ext>
            </a:extLst>
          </p:cNvPr>
          <p:cNvSpPr/>
          <p:nvPr/>
        </p:nvSpPr>
        <p:spPr>
          <a:xfrm>
            <a:off x="2669292" y="5364847"/>
            <a:ext cx="6853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Ecosistema sustentable</a:t>
            </a:r>
          </a:p>
        </p:txBody>
      </p:sp>
    </p:spTree>
    <p:extLst>
      <p:ext uri="{BB962C8B-B14F-4D97-AF65-F5344CB8AC3E}">
        <p14:creationId xmlns:p14="http://schemas.microsoft.com/office/powerpoint/2010/main" val="20287441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246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 descr="Imagen que contiene árbol, exterior, hierba, planta&#10;&#10;Descripción generada automáticamente">
            <a:extLst>
              <a:ext uri="{FF2B5EF4-FFF2-40B4-BE49-F238E27FC236}">
                <a16:creationId xmlns:a16="http://schemas.microsoft.com/office/drawing/2014/main" id="{CDBD2AAA-A60A-4E12-90E7-8F705EA51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2" y="1427020"/>
            <a:ext cx="5462546" cy="364624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573B4D1-2BE4-4DFC-84BD-9B3CEECF3FA6}"/>
              </a:ext>
            </a:extLst>
          </p:cNvPr>
          <p:cNvSpPr txBox="1"/>
          <p:nvPr/>
        </p:nvSpPr>
        <p:spPr>
          <a:xfrm>
            <a:off x="6096000" y="1264985"/>
            <a:ext cx="4152667" cy="39703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Colegio San Vicente de Paúl</a:t>
            </a:r>
          </a:p>
          <a:p>
            <a:pPr algn="ctr"/>
            <a:r>
              <a:rPr lang="es-PA" sz="28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Bachiller en Ciencias</a:t>
            </a:r>
          </a:p>
          <a:p>
            <a:pPr algn="ctr"/>
            <a:r>
              <a:rPr lang="es-PA" sz="28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Por:</a:t>
            </a:r>
          </a:p>
          <a:p>
            <a:pPr algn="ctr"/>
            <a:r>
              <a:rPr lang="es-PA" sz="28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Ivanna Alain</a:t>
            </a:r>
          </a:p>
          <a:p>
            <a:pPr algn="ctr"/>
            <a:r>
              <a:rPr lang="es-PA" sz="28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Andrea Coronado</a:t>
            </a:r>
          </a:p>
          <a:p>
            <a:pPr algn="ctr"/>
            <a:r>
              <a:rPr lang="es-PA" sz="2800" b="1" dirty="0" err="1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Tiffani</a:t>
            </a:r>
            <a:r>
              <a:rPr lang="es-PA" sz="28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PA" sz="2800" b="1" dirty="0" err="1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Dlisser</a:t>
            </a:r>
            <a:endParaRPr lang="es-PA" sz="2800" b="1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PA" sz="28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Milton Almanza</a:t>
            </a:r>
          </a:p>
          <a:p>
            <a:pPr algn="ctr"/>
            <a:r>
              <a:rPr lang="es-PA" sz="28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Sebastián Guillén</a:t>
            </a:r>
          </a:p>
        </p:txBody>
      </p:sp>
    </p:spTree>
    <p:extLst>
      <p:ext uri="{BB962C8B-B14F-4D97-AF65-F5344CB8AC3E}">
        <p14:creationId xmlns:p14="http://schemas.microsoft.com/office/powerpoint/2010/main" val="15767754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árbol, exterior, hierba, planta&#10;&#10;Descripción generada automáticamente">
            <a:extLst>
              <a:ext uri="{FF2B5EF4-FFF2-40B4-BE49-F238E27FC236}">
                <a16:creationId xmlns:a16="http://schemas.microsoft.com/office/drawing/2014/main" id="{0848CB79-E7C0-49E6-80FF-DF2835FC9D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" r="1" b="1"/>
          <a:stretch/>
        </p:blipFill>
        <p:spPr>
          <a:xfrm>
            <a:off x="3" y="10"/>
            <a:ext cx="10655455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175D620-F659-46DA-9105-148AB2EEF3FA}"/>
              </a:ext>
            </a:extLst>
          </p:cNvPr>
          <p:cNvSpPr txBox="1"/>
          <p:nvPr/>
        </p:nvSpPr>
        <p:spPr>
          <a:xfrm>
            <a:off x="8653345" y="2241396"/>
            <a:ext cx="3198142" cy="255454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PA" sz="2000" b="1" dirty="0">
                <a:solidFill>
                  <a:schemeClr val="accent2">
                    <a:lumMod val="50000"/>
                  </a:schemeClr>
                </a:solidFill>
                <a:latin typeface="Abadi" panose="020B0604020202020204" pitchFamily="34" charset="0"/>
                <a:cs typeface="Aharoni" panose="02010803020104030203" pitchFamily="2" charset="-79"/>
              </a:rPr>
              <a:t>Este ecosistema fue creado por primera vez en el año 1960 por David </a:t>
            </a:r>
            <a:r>
              <a:rPr lang="es-PA" sz="2000" b="1" dirty="0" err="1">
                <a:solidFill>
                  <a:schemeClr val="accent2">
                    <a:lumMod val="50000"/>
                  </a:schemeClr>
                </a:solidFill>
                <a:latin typeface="Abadi" panose="020B0604020202020204" pitchFamily="34" charset="0"/>
                <a:cs typeface="Aharoni" panose="02010803020104030203" pitchFamily="2" charset="-79"/>
              </a:rPr>
              <a:t>Latimer</a:t>
            </a:r>
            <a:r>
              <a:rPr lang="es-PA" sz="2000" b="1" dirty="0">
                <a:solidFill>
                  <a:schemeClr val="accent2">
                    <a:lumMod val="50000"/>
                  </a:schemeClr>
                </a:solidFill>
                <a:latin typeface="Abadi" panose="020B0604020202020204" pitchFamily="34" charset="0"/>
                <a:cs typeface="Aharoni" panose="02010803020104030203" pitchFamily="2" charset="-79"/>
              </a:rPr>
              <a:t>.  53 años más tarde, esta planta, una tradescantia sigue siendo una joya verde en el seno de la familia </a:t>
            </a:r>
            <a:r>
              <a:rPr lang="es-PA" sz="2000" b="1" dirty="0" err="1">
                <a:solidFill>
                  <a:schemeClr val="accent2">
                    <a:lumMod val="50000"/>
                  </a:schemeClr>
                </a:solidFill>
                <a:latin typeface="Abadi" panose="020B0604020202020204" pitchFamily="34" charset="0"/>
                <a:cs typeface="Aharoni" panose="02010803020104030203" pitchFamily="2" charset="-79"/>
              </a:rPr>
              <a:t>Latimer</a:t>
            </a:r>
            <a:r>
              <a:rPr lang="es-PA" sz="2000" b="1" dirty="0">
                <a:solidFill>
                  <a:schemeClr val="accent2">
                    <a:lumMod val="50000"/>
                  </a:schemeClr>
                </a:solidFill>
                <a:latin typeface="Abadi" panose="020B0604020202020204" pitchFamily="34" charset="0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578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objeto, burbuja&#10;&#10;Descripción generada automáticamente">
            <a:extLst>
              <a:ext uri="{FF2B5EF4-FFF2-40B4-BE49-F238E27FC236}">
                <a16:creationId xmlns:a16="http://schemas.microsoft.com/office/drawing/2014/main" id="{8A1D70DA-622D-405E-8B74-EA0FBA44AF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9" b="16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39DEEBD-1BBE-4CF9-98AD-6C39E3D6FC43}"/>
              </a:ext>
            </a:extLst>
          </p:cNvPr>
          <p:cNvSpPr txBox="1"/>
          <p:nvPr/>
        </p:nvSpPr>
        <p:spPr>
          <a:xfrm>
            <a:off x="7900259" y="1234440"/>
            <a:ext cx="429174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800" b="1" dirty="0">
                <a:solidFill>
                  <a:schemeClr val="accent2">
                    <a:lumMod val="50000"/>
                  </a:schemeClr>
                </a:solidFill>
              </a:rPr>
              <a:t>¿ cómo crece?</a:t>
            </a:r>
          </a:p>
          <a:p>
            <a:pPr algn="just"/>
            <a:r>
              <a:rPr lang="es-PA" sz="2400" b="1" dirty="0">
                <a:solidFill>
                  <a:schemeClr val="bg1"/>
                </a:solidFill>
              </a:rPr>
              <a:t>La luz solar es la fuente vitamínica que recibe este fenomenal ecosistema.</a:t>
            </a:r>
          </a:p>
          <a:p>
            <a:pPr algn="just"/>
            <a:r>
              <a:rPr lang="es-PA" sz="2400" b="1" dirty="0">
                <a:solidFill>
                  <a:schemeClr val="bg1"/>
                </a:solidFill>
              </a:rPr>
              <a:t>La planta realiza la fotosíntesis  nutriéndose de las bacterias y absorbiendo agua.  Con las hojas muertas que se encuentran en el terrario, la planta produce su propio alimento . </a:t>
            </a:r>
          </a:p>
        </p:txBody>
      </p:sp>
    </p:spTree>
    <p:extLst>
      <p:ext uri="{BB962C8B-B14F-4D97-AF65-F5344CB8AC3E}">
        <p14:creationId xmlns:p14="http://schemas.microsoft.com/office/powerpoint/2010/main" val="23925889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hierba, exterior, hongo, planta&#10;&#10;Descripción generada automáticamente">
            <a:extLst>
              <a:ext uri="{FF2B5EF4-FFF2-40B4-BE49-F238E27FC236}">
                <a16:creationId xmlns:a16="http://schemas.microsoft.com/office/drawing/2014/main" id="{75C3B3CF-4F64-414C-9A4D-862EE69C86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BAC006-CB49-49EF-9815-8F1D5C2D631A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Tipos de terrario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4891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 descr="Imagen que contiene planta, hoja, helecho&#10;&#10;Descripción generada automáticamente">
            <a:extLst>
              <a:ext uri="{FF2B5EF4-FFF2-40B4-BE49-F238E27FC236}">
                <a16:creationId xmlns:a16="http://schemas.microsoft.com/office/drawing/2014/main" id="{0CFE1F90-2C02-4F12-93A0-02774276D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4" y="262393"/>
            <a:ext cx="3217812" cy="454814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9DAAFD8-5C8F-40F2-8B33-ECA6C2B88ECB}"/>
              </a:ext>
            </a:extLst>
          </p:cNvPr>
          <p:cNvSpPr txBox="1"/>
          <p:nvPr/>
        </p:nvSpPr>
        <p:spPr>
          <a:xfrm>
            <a:off x="3873605" y="490752"/>
            <a:ext cx="68620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b="1" dirty="0"/>
              <a:t>Existen diferentes tipos de terrarios básicos:</a:t>
            </a:r>
          </a:p>
          <a:p>
            <a:endParaRPr lang="es-P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b="1" dirty="0"/>
              <a:t>Desértico:  </a:t>
            </a:r>
            <a:r>
              <a:rPr lang="es-PA" dirty="0"/>
              <a:t>es el más recomendable, si eres principiante en este arte. En éstos terrarios se utilizan plantas más resistentes y son también el hábitat para reptiles o insectos que en la naturaleza viven en este tipo de entorno.</a:t>
            </a:r>
          </a:p>
          <a:p>
            <a:endParaRPr lang="es-P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b="1" dirty="0"/>
              <a:t>Bosque:  </a:t>
            </a:r>
            <a:r>
              <a:rPr lang="es-PA" dirty="0"/>
              <a:t>pueden ser cálidos o fríos.  En algunos casos incluyen un recipiente especial con agua para recrear un lago o laguna, para los animales que viven en éstos hábitats.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b="1" dirty="0"/>
              <a:t>Tropical:  </a:t>
            </a:r>
            <a:r>
              <a:rPr lang="es-PA" dirty="0"/>
              <a:t>los expertos dicen que es el más difícil de construir y cuidar, por el mantenimiento de la temperatura y porque esa misma temperatura elevada propicia la formación de bacterias que pueden ser perjudiciales para los plantas o los animales que viven en el terrario.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dirty="0"/>
          </a:p>
        </p:txBody>
      </p:sp>
      <p:pic>
        <p:nvPicPr>
          <p:cNvPr id="6" name="Imagen 5" descr="Imagen que contiene planta, árbol&#10;&#10;Descripción generada automáticamente">
            <a:extLst>
              <a:ext uri="{FF2B5EF4-FFF2-40B4-BE49-F238E27FC236}">
                <a16:creationId xmlns:a16="http://schemas.microsoft.com/office/drawing/2014/main" id="{26D74849-3D5A-4770-91BF-A67E71D73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525" y="4810539"/>
            <a:ext cx="2686796" cy="224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121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hongo, hierba, árbol&#10;&#10;Descripción generada automáticamente">
            <a:extLst>
              <a:ext uri="{FF2B5EF4-FFF2-40B4-BE49-F238E27FC236}">
                <a16:creationId xmlns:a16="http://schemas.microsoft.com/office/drawing/2014/main" id="{6A6ACA2B-26FF-4561-AE8D-09074C652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" b="-2"/>
          <a:stretch/>
        </p:blipFill>
        <p:spPr>
          <a:xfrm>
            <a:off x="4811784" y="0"/>
            <a:ext cx="9928860" cy="6858001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5D8C043-38B0-489A-9F8E-7813D1D506B5}"/>
              </a:ext>
            </a:extLst>
          </p:cNvPr>
          <p:cNvSpPr txBox="1"/>
          <p:nvPr/>
        </p:nvSpPr>
        <p:spPr>
          <a:xfrm>
            <a:off x="285750" y="320040"/>
            <a:ext cx="478917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b="1" dirty="0">
                <a:solidFill>
                  <a:srgbClr val="0070C0"/>
                </a:solidFill>
              </a:rPr>
              <a:t>¿  Cómo crearlo?</a:t>
            </a:r>
          </a:p>
          <a:p>
            <a:endParaRPr lang="es-PA" sz="2800" b="1" dirty="0">
              <a:solidFill>
                <a:srgbClr val="0070C0"/>
              </a:solidFill>
            </a:endParaRPr>
          </a:p>
          <a:p>
            <a:r>
              <a:rPr lang="es-PA" sz="2800" b="1" dirty="0">
                <a:solidFill>
                  <a:srgbClr val="0070C0"/>
                </a:solidFill>
              </a:rPr>
              <a:t>Recursos: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A" sz="2800" b="1" dirty="0">
                <a:solidFill>
                  <a:srgbClr val="0070C0"/>
                </a:solidFill>
              </a:rPr>
              <a:t>Botella grande de cuello grueso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A" sz="2800" b="1" dirty="0">
                <a:solidFill>
                  <a:srgbClr val="0070C0"/>
                </a:solidFill>
              </a:rPr>
              <a:t>Composta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A" sz="2800" b="1" dirty="0">
                <a:solidFill>
                  <a:srgbClr val="0070C0"/>
                </a:solidFill>
              </a:rPr>
              <a:t>Arena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A" sz="2800" b="1" dirty="0">
                <a:solidFill>
                  <a:srgbClr val="0070C0"/>
                </a:solidFill>
              </a:rPr>
              <a:t>Guijarros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A" sz="2800" b="1" dirty="0">
                <a:solidFill>
                  <a:srgbClr val="0070C0"/>
                </a:solidFill>
              </a:rPr>
              <a:t>Planta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A" sz="2800" b="1" dirty="0">
                <a:solidFill>
                  <a:srgbClr val="0070C0"/>
                </a:solidFill>
              </a:rPr>
              <a:t>Agua.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012751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&#10;&#10;Descripción generada automáticamente">
            <a:extLst>
              <a:ext uri="{FF2B5EF4-FFF2-40B4-BE49-F238E27FC236}">
                <a16:creationId xmlns:a16="http://schemas.microsoft.com/office/drawing/2014/main" id="{D083589F-6D2B-4A89-A142-9ACF4DC84D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" b="-1"/>
          <a:stretch/>
        </p:blipFill>
        <p:spPr>
          <a:xfrm>
            <a:off x="4" y="10"/>
            <a:ext cx="9909572" cy="637793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6CE554F-B89D-4D9D-A56D-186E5B9F8111}"/>
              </a:ext>
            </a:extLst>
          </p:cNvPr>
          <p:cNvSpPr txBox="1"/>
          <p:nvPr/>
        </p:nvSpPr>
        <p:spPr>
          <a:xfrm>
            <a:off x="7910161" y="1741046"/>
            <a:ext cx="3998829" cy="2031325"/>
          </a:xfrm>
          <a:prstGeom prst="rect">
            <a:avLst/>
          </a:prstGeom>
          <a:effectLst>
            <a:softEdge rad="635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PA" b="1" dirty="0"/>
          </a:p>
          <a:p>
            <a:r>
              <a:rPr lang="es-PA" b="1" dirty="0"/>
              <a:t>Procedimiento:</a:t>
            </a:r>
          </a:p>
          <a:p>
            <a:r>
              <a:rPr lang="es-PA" dirty="0"/>
              <a:t>Coloca la composta en el fondo, luego una capa de arena, sembrar las semillas.  Regar cuidadosamente y tapar la botella.  Coloca tu jardín en una zona donde reciba la luz del sol.</a:t>
            </a:r>
          </a:p>
        </p:txBody>
      </p:sp>
      <p:pic>
        <p:nvPicPr>
          <p:cNvPr id="1026" name="Picture 2" descr="Educa PanamÃ¡|Mi Portal Educativo">
            <a:extLst>
              <a:ext uri="{FF2B5EF4-FFF2-40B4-BE49-F238E27FC236}">
                <a16:creationId xmlns:a16="http://schemas.microsoft.com/office/drawing/2014/main" id="{CD4BC3E3-191C-4D00-86E3-83A6D1DD4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90" y="4688354"/>
            <a:ext cx="3810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294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297</Words>
  <Application>Microsoft Office PowerPoint</Application>
  <PresentationFormat>Panorámica</PresentationFormat>
  <Paragraphs>33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Abadi</vt:lpstr>
      <vt:lpstr>Aharoni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Lourdes barreno</dc:creator>
  <cp:lastModifiedBy>Lourdes barreno</cp:lastModifiedBy>
  <cp:revision>6</cp:revision>
  <dcterms:created xsi:type="dcterms:W3CDTF">2019-08-29T15:47:04Z</dcterms:created>
  <dcterms:modified xsi:type="dcterms:W3CDTF">2019-08-29T16:32:56Z</dcterms:modified>
</cp:coreProperties>
</file>