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2AD7D5-B216-4281-9A5E-E6ABE271E82B}" type="datetimeFigureOut">
              <a:rPr lang="es-PA" smtClean="0"/>
              <a:pPr/>
              <a:t>13/07/12</a:t>
            </a:fld>
            <a:endParaRPr lang="es-PA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BF1BFD0-BD76-4EFA-9254-CF4A576BAC0D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commons.wikimedia.org/wiki/File:1-balboa-panamc3a1-2011.jpg?uselang=e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upload.wikimedia.org/wikipedia/commons/d/d5/50_centavos_de_balboa.jpg" TargetMode="External"/><Relationship Id="rId7" Type="http://schemas.openxmlformats.org/officeDocument/2006/relationships/hyperlink" Target="http://commons.wikimedia.org/wiki/File:10_centesimos_de_balboa.jpg?uselang=es" TargetMode="External"/><Relationship Id="rId12" Type="http://schemas.microsoft.com/office/2007/relationships/hdphoto" Target="../media/hdphoto1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9.png"/><Relationship Id="rId5" Type="http://schemas.openxmlformats.org/officeDocument/2006/relationships/hyperlink" Target="http://upload.wikimedia.org/wikipedia/commons/b/b9/Un_cuarto_de_Balboa.jpg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hyperlink" Target="http://commons.wikimedia.org/wiki/File:1_centesimo_de_balboa.jpg?uselang=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720080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i="1" dirty="0" smtClean="0">
                <a:solidFill>
                  <a:srgbClr val="800000"/>
                </a:solidFill>
                <a:latin typeface="Comic Sans MS" pitchFamily="66" charset="0"/>
              </a:rPr>
              <a:t>MONEDA DE PANAMÁ.</a:t>
            </a:r>
            <a:br>
              <a:rPr lang="es-MX" b="1" i="1" dirty="0" smtClean="0">
                <a:solidFill>
                  <a:srgbClr val="800000"/>
                </a:solidFill>
                <a:latin typeface="Comic Sans MS" pitchFamily="66" charset="0"/>
              </a:rPr>
            </a:br>
            <a:endParaRPr lang="es-PA" sz="4400" b="1" i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305800" cy="439248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s-MX" sz="3600" b="1" i="1" dirty="0" smtClean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  <a:p>
            <a:endParaRPr lang="es-PA" sz="3600" b="1" i="1" dirty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" name="3 Imagen" descr="http://www.monografias.com/trabajos81/historia-panama/image01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66688"/>
            <a:ext cx="252028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1-balboa-panamc3a1-2011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73016"/>
            <a:ext cx="1872208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2771800" y="2348880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i="1" dirty="0" smtClean="0">
                <a:solidFill>
                  <a:srgbClr val="800000"/>
                </a:solidFill>
                <a:latin typeface="Comic Sans MS" pitchFamily="66" charset="0"/>
              </a:rPr>
              <a:t>EL BALBOA</a:t>
            </a:r>
            <a:endParaRPr lang="es-PA" sz="4400" dirty="0"/>
          </a:p>
        </p:txBody>
      </p:sp>
    </p:spTree>
  </p:cSld>
  <p:clrMapOvr>
    <a:masterClrMapping/>
  </p:clrMapOvr>
  <p:transition>
    <p:split dir="in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457200"/>
            <a:ext cx="7128792" cy="84124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FRACCIONES DEL BALBOA</a:t>
            </a:r>
            <a:endParaRPr lang="es-PA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" name="3 Marcador de contenido" descr="File:50 centavos de balboa.jpg">
            <a:hlinkClick r:id="rId3"/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17222">
            <a:off x="570917" y="1850036"/>
            <a:ext cx="2376264" cy="2174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3 Imagen" descr="File:Un cuarto de Balboa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2601">
            <a:off x="4248483" y="1631900"/>
            <a:ext cx="1732198" cy="150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10 centesimos de balboa.jpg">
            <a:hlinkClick r:id="rId7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1044">
            <a:off x="6639828" y="2329566"/>
            <a:ext cx="1289496" cy="128470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Rectángulo"/>
          <p:cNvSpPr/>
          <p:nvPr/>
        </p:nvSpPr>
        <p:spPr>
          <a:xfrm rot="1000916">
            <a:off x="3787038" y="3230124"/>
            <a:ext cx="2180405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r>
              <a:rPr lang="es-PA" b="1" i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25 CENTÉSIMOS</a:t>
            </a:r>
            <a:endParaRPr lang="es-PA" b="1" i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9 Rectángulo"/>
          <p:cNvSpPr/>
          <p:nvPr/>
        </p:nvSpPr>
        <p:spPr>
          <a:xfrm rot="20270111">
            <a:off x="6577331" y="3610632"/>
            <a:ext cx="2180405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none">
            <a:spAutoFit/>
          </a:bodyPr>
          <a:lstStyle/>
          <a:p>
            <a:r>
              <a:rPr lang="es-PA" b="1" i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10 CENTÉSIMOS</a:t>
            </a:r>
            <a:endParaRPr lang="es-PA" b="1" i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1" name="10 Imagen" descr="1 centesimo de balboa.jpg">
            <a:hlinkClick r:id="rId9"/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756">
            <a:off x="5230088" y="4644763"/>
            <a:ext cx="1118823" cy="106269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11 Rectángulo"/>
          <p:cNvSpPr/>
          <p:nvPr/>
        </p:nvSpPr>
        <p:spPr>
          <a:xfrm rot="19755468">
            <a:off x="5182443" y="5755519"/>
            <a:ext cx="1879041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r>
              <a:rPr lang="es-PA" b="1" i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 CENTÉSIMO</a:t>
            </a:r>
            <a:endParaRPr lang="es-PA" b="1" i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 rot="19419504">
            <a:off x="1440009" y="3910478"/>
            <a:ext cx="223224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r>
              <a:rPr lang="es-MX" b="1" i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50 CENTÉSIMOS</a:t>
            </a:r>
            <a:endParaRPr lang="es-PA" b="1" i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 rot="1771778">
            <a:off x="1848438" y="5559405"/>
            <a:ext cx="2313845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5 CENTÉSIMOS</a:t>
            </a:r>
            <a:endParaRPr lang="es-PA" b="1" i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" name="16 Imagen" descr="http://panamatour.net/images/Monedas/real.jpg"/>
          <p:cNvPicPr/>
          <p:nvPr/>
        </p:nvPicPr>
        <p:blipFill rotWithShape="1"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48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078"/>
          <a:stretch/>
        </p:blipFill>
        <p:spPr bwMode="auto">
          <a:xfrm rot="2730356">
            <a:off x="2915816" y="4365104"/>
            <a:ext cx="1305158" cy="12310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ashreg.wav"/>
          </p:stSnd>
        </p:sndAc>
      </p:transition>
    </mc:Choice>
    <mc:Fallback>
      <p:transition spd="slow"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134</TotalTime>
  <Words>19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Viajes</vt:lpstr>
      <vt:lpstr>MONEDA DE PANAMÁ. </vt:lpstr>
      <vt:lpstr>FRACCIONES DEL BALBOA</vt:lpstr>
    </vt:vector>
  </TitlesOfParts>
  <Company>Peruxxoft™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MONEDA DE PANAMÁ</dc:title>
  <dc:creator>XP BlackCrystal™ v8</dc:creator>
  <cp:lastModifiedBy>PC-12</cp:lastModifiedBy>
  <cp:revision>20</cp:revision>
  <dcterms:created xsi:type="dcterms:W3CDTF">2005-01-01T05:21:02Z</dcterms:created>
  <dcterms:modified xsi:type="dcterms:W3CDTF">2012-07-13T13:53:58Z</dcterms:modified>
</cp:coreProperties>
</file>