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  <p:sldMasterId id="2147483888" r:id="rId3"/>
    <p:sldMasterId id="2147483913" r:id="rId4"/>
    <p:sldMasterId id="2147483925" r:id="rId5"/>
    <p:sldMasterId id="2147483937" r:id="rId6"/>
    <p:sldMasterId id="2147483949" r:id="rId7"/>
    <p:sldMasterId id="2147483975" r:id="rId8"/>
  </p:sldMasterIdLst>
  <p:notesMasterIdLst>
    <p:notesMasterId r:id="rId21"/>
  </p:notesMasterIdLst>
  <p:sldIdLst>
    <p:sldId id="256" r:id="rId9"/>
    <p:sldId id="257" r:id="rId10"/>
    <p:sldId id="258" r:id="rId11"/>
    <p:sldId id="262" r:id="rId12"/>
    <p:sldId id="259" r:id="rId13"/>
    <p:sldId id="260" r:id="rId14"/>
    <p:sldId id="261" r:id="rId15"/>
    <p:sldId id="264" r:id="rId16"/>
    <p:sldId id="265" r:id="rId17"/>
    <p:sldId id="266" r:id="rId18"/>
    <p:sldId id="267" r:id="rId19"/>
    <p:sldId id="269" r:id="rId20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5096F-2840-4645-9E9E-86819CD30452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F8E3F-5462-424E-8368-839DE8D4895E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419940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8E3F-5462-424E-8368-839DE8D4895E}" type="slidenum">
              <a:rPr lang="es-PA" smtClean="0"/>
              <a:pPr/>
              <a:t>5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73293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>
          <a:xfrm>
            <a:off x="0" y="0"/>
            <a:ext cx="3672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s-ES" altLang="ja-JP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altLang="ja-JP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altLang="ja-JP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altLang="ja-JP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s-ES" altLang="ja-JP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s-ES" altLang="ja-JP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s-ES" altLang="ja-JP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altLang="ja-JP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altLang="ja-JP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s-ES" altLang="ja-JP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es-ES" altLang="ja-JP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altLang="ja-JP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s-ES" altLang="ja-JP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s-ES" altLang="ja-JP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altLang="ja-JP" smtClean="0"/>
              <a:t>Haga clic para modificar el estilo de texto del patrón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altLang="ja-JP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s-ES" altLang="ja-JP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8" r="6261" b="87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FontTx/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es-ES" altLang="ja-JP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67EE7BC5-6B9C-4A3D-8394-E4ACEA686067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818C2547-8BDB-4254-9F1F-39DE78086A45}" type="slidenum">
              <a:rPr lang="es-PA" smtClean="0"/>
              <a:pPr/>
              <a:t>‹Nº›</a:t>
            </a:fld>
            <a:endParaRPr lang="es-PA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5.xml"/><Relationship Id="rId1" Type="http://schemas.openxmlformats.org/officeDocument/2006/relationships/audio" Target="../media/media1.mp3"/><Relationship Id="rId6" Type="http://schemas.openxmlformats.org/officeDocument/2006/relationships/image" Target="../media/image14.png"/><Relationship Id="rId5" Type="http://schemas.microsoft.com/office/2007/relationships/media" Target="../media/media1.mp3"/><Relationship Id="rId4" Type="http://schemas.openxmlformats.org/officeDocument/2006/relationships/hyperlink" Target="../../Music/04%20Pista%204.wm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fbVX5M19TU&amp;feature=related" TargetMode="Externa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earch?tbm=isch&amp;hl=es&amp;source=hp&amp;biw=1362&amp;bih=567&amp;q=bailes+folcloricos+paname%C3%B1os&amp;gbv=2&amp;aq=o&amp;aqi=g10&amp;aql=&amp;oq" TargetMode="External"/><Relationship Id="rId2" Type="http://schemas.openxmlformats.org/officeDocument/2006/relationships/hyperlink" Target="http://www.youtube.com/watch?v=ffbVX5M19TU&amp;feature=relate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uZrK5Dv_w8I/S80vbpcYSJI/AAAAAAAAAVM/I1de-MJvM_g/s1600/bai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40495"/>
            <a:ext cx="9144000" cy="6845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23728" y="39065"/>
            <a:ext cx="6334472" cy="108567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s-ES_tradnl" dirty="0" smtClean="0">
                <a:solidFill>
                  <a:srgbClr val="FFFF00"/>
                </a:solidFill>
                <a:effectLst/>
                <a:latin typeface="Algerian"/>
                <a:ea typeface="Batang"/>
                <a:cs typeface="Arial"/>
                <a:hlinkClick r:id="rId4" action="ppaction://hlinkfile"/>
              </a:rPr>
              <a:t>LOS BAILARINES SORDOS</a:t>
            </a:r>
            <a:r>
              <a:rPr lang="es-PA" sz="24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es-PA" sz="24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endParaRPr lang="es-PA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6400800" cy="1752600"/>
          </a:xfrm>
        </p:spPr>
        <p:txBody>
          <a:bodyPr>
            <a:norm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Actividad de Aprendizaje para pre-media</a:t>
            </a:r>
          </a:p>
          <a:p>
            <a:r>
              <a:rPr lang="es-PA" b="1" dirty="0" smtClean="0">
                <a:solidFill>
                  <a:schemeClr val="bg1"/>
                </a:solidFill>
              </a:rPr>
              <a:t>Elaborada por Dionisio González</a:t>
            </a:r>
          </a:p>
          <a:p>
            <a:r>
              <a:rPr lang="es-PA" b="1" dirty="0" smtClean="0">
                <a:solidFill>
                  <a:schemeClr val="bg1"/>
                </a:solidFill>
              </a:rPr>
              <a:t>dioni_gonzalez13@hotmail.com</a:t>
            </a:r>
          </a:p>
          <a:p>
            <a:r>
              <a:rPr lang="es-PA" b="1" dirty="0" smtClean="0">
                <a:solidFill>
                  <a:schemeClr val="bg1"/>
                </a:solidFill>
              </a:rPr>
              <a:t>dionisiogonzalez@educapanama.edu.pa</a:t>
            </a:r>
          </a:p>
          <a:p>
            <a:endParaRPr lang="es-PA" b="1" dirty="0">
              <a:solidFill>
                <a:schemeClr val="bg1"/>
              </a:solidFill>
            </a:endParaRPr>
          </a:p>
        </p:txBody>
      </p:sp>
      <p:pic>
        <p:nvPicPr>
          <p:cNvPr id="5" name="08 nunca me despreci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5543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PA" dirty="0" smtClean="0">
                <a:ln w="1333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ASIGNATURA RELACIONADA</a:t>
            </a:r>
            <a:endParaRPr lang="es-PA" dirty="0">
              <a:ln w="1333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411760" y="2348880"/>
            <a:ext cx="4464496" cy="3754874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PA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EDUCACIÓN FISICA</a:t>
            </a:r>
          </a:p>
          <a:p>
            <a:endParaRPr lang="es-PA" sz="44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PA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CIENCIAS SOCIALES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="" xmlns:p14="http://schemas.microsoft.com/office/powerpoint/2010/main" val="4230512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TEMPO DE EJECUCIÓN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A" sz="4400" dirty="0" smtClean="0"/>
              <a:t>SE REQUIEREN (3) SESIONES DE (45)MINUTOS</a:t>
            </a:r>
            <a:endParaRPr lang="es-PA" sz="4400" dirty="0"/>
          </a:p>
        </p:txBody>
      </p:sp>
    </p:spTree>
    <p:extLst>
      <p:ext uri="{BB962C8B-B14F-4D97-AF65-F5344CB8AC3E}">
        <p14:creationId xmlns="" xmlns:p14="http://schemas.microsoft.com/office/powerpoint/2010/main" val="4218898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webmensajes.com/gracias/15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34"/>
            <a:ext cx="9156590" cy="6847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7747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s-PA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OBJETIVOS</a:t>
            </a:r>
            <a:endParaRPr lang="es-PA" dirty="0">
              <a:ln>
                <a:solidFill>
                  <a:schemeClr val="tx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s-PA" sz="4800" dirty="0" smtClean="0"/>
              <a:t>Distinguir los aspectos musicales más importantes de nuestro folclore</a:t>
            </a:r>
            <a:endParaRPr lang="es-PA" sz="4800" dirty="0"/>
          </a:p>
        </p:txBody>
      </p:sp>
    </p:spTree>
    <p:extLst>
      <p:ext uri="{BB962C8B-B14F-4D97-AF65-F5344CB8AC3E}">
        <p14:creationId xmlns="" xmlns:p14="http://schemas.microsoft.com/office/powerpoint/2010/main" val="3343033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SITUACIÓN DE APRENDIZAJE</a:t>
            </a:r>
            <a:endParaRPr lang="es-P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algn="just">
              <a:spcBef>
                <a:spcPts val="100"/>
              </a:spcBef>
              <a:spcAft>
                <a:spcPts val="100"/>
              </a:spcAft>
            </a:pPr>
            <a:r>
              <a:rPr lang="es-ES_tradnl" dirty="0" smtClean="0">
                <a:effectLst/>
                <a:latin typeface="Arial"/>
                <a:ea typeface="Times New Roman"/>
              </a:rPr>
              <a:t>En un salón de clase hay varios estudiantes de origen norteamericano, con tiempo de residir en nuestro país,  los mismos muestran interés por aprender  algo de nuestro </a:t>
            </a:r>
            <a:r>
              <a:rPr lang="es-ES_tradnl" dirty="0" smtClean="0">
                <a:effectLst/>
                <a:latin typeface="Arial"/>
                <a:ea typeface="Times New Roman"/>
              </a:rPr>
              <a:t>folclore, </a:t>
            </a:r>
            <a:r>
              <a:rPr lang="es-ES_tradnl" dirty="0" smtClean="0">
                <a:effectLst/>
                <a:latin typeface="Arial"/>
                <a:ea typeface="Times New Roman"/>
              </a:rPr>
              <a:t>los compañeros se burlan diciéndoles que  no podrán aprender por ser parte de otra cultura. Por lo contrario, los norteamericanos apuestan  que lograrán hacerlo  igual que sus compañeros panameños que a su vez tienen interés por aprender.</a:t>
            </a:r>
            <a:endParaRPr lang="es-PA" sz="2400" dirty="0" smtClean="0">
              <a:effectLst/>
              <a:latin typeface="Times New Roman"/>
              <a:ea typeface="Times New Roman"/>
            </a:endParaRPr>
          </a:p>
          <a:p>
            <a:endParaRPr lang="es-PA" dirty="0"/>
          </a:p>
        </p:txBody>
      </p:sp>
    </p:spTree>
    <p:extLst>
      <p:ext uri="{BB962C8B-B14F-4D97-AF65-F5344CB8AC3E}">
        <p14:creationId xmlns="" xmlns:p14="http://schemas.microsoft.com/office/powerpoint/2010/main" val="3911524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smtClean="0">
                <a:latin typeface="Arial"/>
                <a:ea typeface="Times New Roman"/>
              </a:rPr>
              <a:t>¿</a:t>
            </a:r>
            <a:r>
              <a:rPr lang="es-ES_tradnl" dirty="0" smtClean="0">
                <a:effectLst/>
                <a:latin typeface="Arial"/>
                <a:ea typeface="Times New Roman"/>
              </a:rPr>
              <a:t>Cómo podrían los estudiantes de intercambio aprender a conocer nuestros bailes folclóricos para lograr la integración con sus compañeros y a su vez ganarle la apuesta?</a:t>
            </a:r>
            <a:endParaRPr lang="es-PA" sz="2800" dirty="0" smtClean="0">
              <a:effectLst/>
              <a:latin typeface="Times New Roman"/>
              <a:ea typeface="Times New Roman"/>
            </a:endParaRPr>
          </a:p>
          <a:p>
            <a:endParaRPr lang="es-PA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PREGUNTA GENERADORA</a:t>
            </a:r>
            <a:endParaRPr lang="es-PA" dirty="0"/>
          </a:p>
        </p:txBody>
      </p:sp>
      <p:pic>
        <p:nvPicPr>
          <p:cNvPr id="6146" name="Picture 2" descr="http://www.profesorenlinea.cl/imagenPaises/panama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5832648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587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dirty="0" smtClean="0">
                <a:effectLst/>
                <a:latin typeface="Arial"/>
                <a:ea typeface="Times New Roman"/>
              </a:rPr>
              <a:t>Realización de un Video por parte de los estudiantes en el </a:t>
            </a:r>
            <a:r>
              <a:rPr lang="es-ES_tradnl" dirty="0" smtClean="0">
                <a:effectLst/>
                <a:latin typeface="Arial"/>
                <a:ea typeface="Times New Roman"/>
              </a:rPr>
              <a:t>colegio y </a:t>
            </a:r>
            <a:r>
              <a:rPr lang="es-ES_tradnl" dirty="0" smtClean="0">
                <a:effectLst/>
                <a:latin typeface="Arial"/>
                <a:ea typeface="Times New Roman"/>
              </a:rPr>
              <a:t>los de intercambio, dónde demuestren los principales bailes de salón de nuestro </a:t>
            </a:r>
            <a:r>
              <a:rPr lang="es-ES_tradnl" dirty="0" smtClean="0">
                <a:effectLst/>
                <a:latin typeface="Arial"/>
                <a:ea typeface="Times New Roman"/>
              </a:rPr>
              <a:t>folclore panameño</a:t>
            </a:r>
            <a:r>
              <a:rPr lang="es-ES_tradnl" dirty="0" smtClean="0">
                <a:effectLst/>
                <a:latin typeface="Arial"/>
                <a:ea typeface="Times New Roman"/>
              </a:rPr>
              <a:t>.</a:t>
            </a:r>
            <a:endParaRPr lang="es-PA" sz="2400" dirty="0" smtClean="0">
              <a:effectLst/>
              <a:latin typeface="Times New Roman"/>
              <a:ea typeface="Times New Roman"/>
            </a:endParaRPr>
          </a:p>
          <a:p>
            <a:endParaRPr lang="es-PA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PRODUCTO PRINCIPAL</a:t>
            </a:r>
            <a:endParaRPr lang="es-P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http://3.bp.blogspot.com/-JB3DRiBzlzs/TY9rsZAdAaI/AAAAAAAAAUg/6WMzWnOoCuc/s1600/P1050436+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096000" cy="3275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4007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ACTIVIDADES</a:t>
            </a:r>
            <a:endParaRPr lang="es-P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S_tradnl" dirty="0"/>
              <a:t>Comenta los aspectos musicales más importantes de nuestro </a:t>
            </a:r>
            <a:r>
              <a:rPr lang="es-ES_tradnl" dirty="0" smtClean="0"/>
              <a:t>folclore, </a:t>
            </a:r>
            <a:r>
              <a:rPr lang="es-ES_tradnl" dirty="0"/>
              <a:t>escuchando y observando </a:t>
            </a:r>
            <a:r>
              <a:rPr lang="es-ES_tradnl" u="sng" dirty="0">
                <a:hlinkClick r:id="rId2"/>
              </a:rPr>
              <a:t>videos de los distintos tipos de bailes de salón</a:t>
            </a:r>
            <a:endParaRPr lang="es-PA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s-PA" dirty="0"/>
          </a:p>
          <a:p>
            <a:pPr lvl="0"/>
            <a:r>
              <a:rPr lang="es-ES_tradnl" dirty="0"/>
              <a:t>Investiga en internet dos bailes folclóricos de nuestra región.</a:t>
            </a:r>
            <a:endParaRPr lang="es-PA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s-PA" dirty="0"/>
          </a:p>
          <a:p>
            <a:pPr lvl="0"/>
            <a:r>
              <a:rPr lang="es-ES_tradnl" dirty="0"/>
              <a:t>Realiza ensayos de forma grupal e individual (rítmicos, paseo)</a:t>
            </a:r>
            <a:endParaRPr lang="es-PA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s-PA" dirty="0"/>
          </a:p>
          <a:p>
            <a:endParaRPr lang="es-PA" dirty="0"/>
          </a:p>
        </p:txBody>
      </p:sp>
    </p:spTree>
    <p:extLst>
      <p:ext uri="{BB962C8B-B14F-4D97-AF65-F5344CB8AC3E}">
        <p14:creationId xmlns="" xmlns:p14="http://schemas.microsoft.com/office/powerpoint/2010/main" val="2758818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057822"/>
              </p:ext>
            </p:extLst>
          </p:nvPr>
        </p:nvGraphicFramePr>
        <p:xfrm>
          <a:off x="1331640" y="1484784"/>
          <a:ext cx="6696745" cy="5029970"/>
        </p:xfrm>
        <a:graphic>
          <a:graphicData uri="http://schemas.openxmlformats.org/drawingml/2006/table">
            <a:tbl>
              <a:tblPr firstRow="1" firstCol="1" bandRow="1"/>
              <a:tblGrid>
                <a:gridCol w="2430675"/>
                <a:gridCol w="724106"/>
                <a:gridCol w="966183"/>
                <a:gridCol w="885491"/>
                <a:gridCol w="828865"/>
                <a:gridCol w="861425"/>
              </a:tblGrid>
              <a:tr h="4946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8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CRITERIOS</a:t>
                      </a:r>
                      <a:endParaRPr lang="es-PA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s-PA" sz="20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i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PA" sz="2000" b="1" i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i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s-PA" sz="2000" b="1" i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i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s-PA" sz="2000" b="1" i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20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29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dirty="0">
                          <a:effectLst/>
                          <a:latin typeface="Arial"/>
                          <a:ea typeface="Times New Roman"/>
                        </a:rPr>
                        <a:t>Distingue los diferentes bailes folclóricos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</a:tr>
              <a:tr h="7659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Pasos, secuencia</a:t>
                      </a:r>
                      <a:endParaRPr lang="es-PA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</a:tr>
              <a:tr h="9516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dirty="0">
                          <a:effectLst/>
                          <a:latin typeface="Arial"/>
                          <a:ea typeface="Times New Roman"/>
                        </a:rPr>
                        <a:t>C</a:t>
                      </a:r>
                      <a:r>
                        <a:rPr lang="es-MX" sz="2000" dirty="0" smtClean="0">
                          <a:effectLst/>
                          <a:latin typeface="Arial"/>
                          <a:ea typeface="Times New Roman"/>
                        </a:rPr>
                        <a:t>oordinación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</a:tr>
              <a:tr h="9516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dirty="0">
                          <a:effectLst/>
                          <a:latin typeface="Arial"/>
                          <a:ea typeface="Times New Roman"/>
                        </a:rPr>
                        <a:t>Desarrollo del baile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</a:tr>
              <a:tr h="9516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dirty="0">
                          <a:effectLst/>
                          <a:latin typeface="Arial"/>
                          <a:ea typeface="Times New Roman"/>
                        </a:rPr>
                        <a:t>vestuario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1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CRITEROS DE EVALUACION</a:t>
            </a:r>
            <a:endParaRPr lang="es-P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12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HERRAMIENTAS DE ANDAMIAJE</a:t>
            </a:r>
            <a:endParaRPr lang="es-PA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1124744"/>
            <a:ext cx="74888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dirty="0"/>
          </a:p>
          <a:p>
            <a:pPr marL="342900" indent="-342900">
              <a:buFont typeface="Wingdings" pitchFamily="2" charset="2"/>
              <a:buChar char="Ø"/>
            </a:pPr>
            <a:r>
              <a:rPr lang="es-MX" sz="2400" dirty="0"/>
              <a:t>Libros de </a:t>
            </a:r>
            <a:r>
              <a:rPr lang="es-MX" sz="2400" dirty="0" smtClean="0"/>
              <a:t>texto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MX" sz="2400" dirty="0" smtClean="0"/>
              <a:t> láminas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MX" sz="2400" dirty="0" smtClean="0"/>
              <a:t> </a:t>
            </a:r>
            <a:r>
              <a:rPr lang="es-MX" sz="2400" dirty="0"/>
              <a:t>computadoras.</a:t>
            </a:r>
            <a:endParaRPr lang="es-PA" sz="2400" dirty="0"/>
          </a:p>
          <a:p>
            <a:r>
              <a:rPr lang="es-ES_tradnl" sz="2400" b="1" dirty="0"/>
              <a:t> </a:t>
            </a:r>
            <a:endParaRPr lang="es-PA" sz="2400" dirty="0"/>
          </a:p>
          <a:p>
            <a:r>
              <a:rPr lang="es-ES_tradnl" sz="2400" b="1" dirty="0"/>
              <a:t>Información:</a:t>
            </a:r>
            <a:endParaRPr lang="es-PA" sz="2400" dirty="0"/>
          </a:p>
          <a:p>
            <a:r>
              <a:rPr lang="es-ES_tradnl" sz="2400" b="1" u="sng" dirty="0">
                <a:hlinkClick r:id="rId2"/>
              </a:rPr>
              <a:t>http://www.youtube.com/watch?v=ffbVX5M19TU&amp;feature=related</a:t>
            </a:r>
            <a:endParaRPr lang="es-PA" sz="2400" dirty="0"/>
          </a:p>
          <a:p>
            <a:r>
              <a:rPr lang="es-ES_tradnl" sz="2400" dirty="0"/>
              <a:t> </a:t>
            </a:r>
            <a:endParaRPr lang="es-PA" sz="2400" dirty="0"/>
          </a:p>
          <a:p>
            <a:r>
              <a:rPr lang="es-ES_tradnl" sz="2400" b="1" dirty="0"/>
              <a:t>Crédito de las imágenes: </a:t>
            </a:r>
            <a:endParaRPr lang="es-PA" sz="2400" dirty="0"/>
          </a:p>
          <a:p>
            <a:r>
              <a:rPr lang="es-ES_tradnl" sz="2400" b="1" u="sng" dirty="0">
                <a:hlinkClick r:id="rId3"/>
              </a:rPr>
              <a:t>http://www.google.com/search?tbm=isch&amp;hl=es&amp;source=hp&amp;biw=1362&amp;bih=567&amp;q=bailes+folcloricos+paname%C3%B1os&amp;gbv=2&amp;aq=o&amp;aqi=g10&amp;aql=&amp;oq</a:t>
            </a:r>
            <a:endParaRPr lang="es-PA" sz="2400" dirty="0"/>
          </a:p>
        </p:txBody>
      </p:sp>
    </p:spTree>
    <p:extLst>
      <p:ext uri="{BB962C8B-B14F-4D97-AF65-F5344CB8AC3E}">
        <p14:creationId xmlns="" xmlns:p14="http://schemas.microsoft.com/office/powerpoint/2010/main" val="302236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24880"/>
            <a:ext cx="6192688" cy="1059904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UBICACIÓN EN EL PROGRAMA DE ESTUDIO</a:t>
            </a:r>
            <a:endParaRPr lang="es-PA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2675528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000" dirty="0" smtClean="0"/>
              <a:t>AREA: 4   MÚSICA</a:t>
            </a:r>
          </a:p>
          <a:p>
            <a:r>
              <a:rPr lang="es-PA" sz="4000" dirty="0" smtClean="0"/>
              <a:t>TEMA:     </a:t>
            </a:r>
            <a:r>
              <a:rPr lang="es-PA" sz="4000" dirty="0" smtClean="0"/>
              <a:t>FOLCLORE </a:t>
            </a:r>
            <a:r>
              <a:rPr lang="es-PA" sz="4000" dirty="0" smtClean="0"/>
              <a:t>MUSICAL</a:t>
            </a:r>
          </a:p>
        </p:txBody>
      </p:sp>
      <p:pic>
        <p:nvPicPr>
          <p:cNvPr id="7170" name="Picture 2" descr="http://www.diaadia.com.pa/archivo/06122008/imagenes/etcet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320480" cy="4328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2774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461455"/>
      </a:dk2>
      <a:lt2>
        <a:srgbClr val="FFFFD2"/>
      </a:lt2>
      <a:accent1>
        <a:srgbClr val="B94B2D"/>
      </a:accent1>
      <a:accent2>
        <a:srgbClr val="B95F91"/>
      </a:accent2>
      <a:accent3>
        <a:srgbClr val="C8AF3C"/>
      </a:accent3>
      <a:accent4>
        <a:srgbClr val="78AA64"/>
      </a:accent4>
      <a:accent5>
        <a:srgbClr val="8264AA"/>
      </a:accent5>
      <a:accent6>
        <a:srgbClr val="D29B46"/>
      </a:accent6>
      <a:hlink>
        <a:srgbClr val="0000FF"/>
      </a:hlink>
      <a:folHlink>
        <a:srgbClr val="800080"/>
      </a:folHlink>
    </a:clrScheme>
    <a:fontScheme name="Twilight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365</TotalTime>
  <Words>248</Words>
  <Application>Microsoft Office PowerPoint</Application>
  <PresentationFormat>Presentación en pantalla (4:3)</PresentationFormat>
  <Paragraphs>84</Paragraphs>
  <Slides>12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Viajes</vt:lpstr>
      <vt:lpstr>Papel</vt:lpstr>
      <vt:lpstr>Mountain</vt:lpstr>
      <vt:lpstr>Firelight</vt:lpstr>
      <vt:lpstr>Técnico</vt:lpstr>
      <vt:lpstr>Paja</vt:lpstr>
      <vt:lpstr>Bubbles</vt:lpstr>
      <vt:lpstr>Twilight</vt:lpstr>
      <vt:lpstr>LOS BAILARINES SORDOS </vt:lpstr>
      <vt:lpstr>OBJETIVOS</vt:lpstr>
      <vt:lpstr>SITUACIÓN DE APRENDIZAJE</vt:lpstr>
      <vt:lpstr>PREGUNTA GENERADORA</vt:lpstr>
      <vt:lpstr>PRODUCTO PRINCIPAL</vt:lpstr>
      <vt:lpstr>ACTIVIDADES</vt:lpstr>
      <vt:lpstr>CRITEROS DE EVALUACION</vt:lpstr>
      <vt:lpstr>HERRAMIENTAS DE ANDAMIAJE</vt:lpstr>
      <vt:lpstr>UBICACIÓN EN EL PROGRAMA DE ESTUDIO</vt:lpstr>
      <vt:lpstr>ASIGNATURA RELACIONADA</vt:lpstr>
      <vt:lpstr>TEMPO DE EJECUCIÓN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BAILARINES SORDOS</dc:title>
  <dc:creator>Estudiante</dc:creator>
  <cp:lastModifiedBy>Afrodita</cp:lastModifiedBy>
  <cp:revision>27</cp:revision>
  <dcterms:created xsi:type="dcterms:W3CDTF">2011-05-19T16:09:45Z</dcterms:created>
  <dcterms:modified xsi:type="dcterms:W3CDTF">2011-06-20T19:38:04Z</dcterms:modified>
</cp:coreProperties>
</file>