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1"/>
  </p:notesMasterIdLst>
  <p:sldIdLst>
    <p:sldId id="281" r:id="rId2"/>
    <p:sldId id="257" r:id="rId3"/>
    <p:sldId id="258" r:id="rId4"/>
    <p:sldId id="262" r:id="rId5"/>
    <p:sldId id="259" r:id="rId6"/>
    <p:sldId id="260" r:id="rId7"/>
    <p:sldId id="266" r:id="rId8"/>
    <p:sldId id="279" r:id="rId9"/>
    <p:sldId id="28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64F403-06EC-487F-8171-4492001D3395}">
  <a:tblStyle styleId="{0564F403-06EC-487F-8171-4492001D3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3969" autoAdjust="0"/>
  </p:normalViewPr>
  <p:slideViewPr>
    <p:cSldViewPr snapToGrid="0">
      <p:cViewPr>
        <p:scale>
          <a:sx n="95" d="100"/>
          <a:sy n="95" d="100"/>
        </p:scale>
        <p:origin x="712" y="3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75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898feb88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898feb88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gb346627ac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8" name="Google Shape;3418;gb346627ac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g898feb88a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4" name="Google Shape;3394;g898feb88a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g898feb88a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3" name="Google Shape;3403;g898feb88a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b346627ac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b346627ac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b346627ac1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b346627ac1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b346627ac1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b346627ac1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130626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57000" y="111225"/>
            <a:ext cx="8396700" cy="4921050"/>
            <a:chOff x="757000" y="111225"/>
            <a:chExt cx="8396700" cy="492105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757000" y="111225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757000" y="269969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757000" y="428712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757000" y="587456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757000" y="746199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757000" y="904943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757000" y="1063686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757000" y="1222430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757000" y="1381173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757000" y="1539917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757000" y="1698660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757000" y="1857404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757000" y="2016148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757000" y="2174891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757000" y="2333635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757000" y="2492378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757000" y="2651122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757000" y="2809865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757000" y="2968609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10800000">
              <a:off x="757000" y="3127352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10800000">
              <a:off x="757000" y="3286096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757000" y="3444840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757000" y="3603583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757000" y="3762327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757000" y="3921070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757000" y="4079814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757000" y="4238557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757000" y="4397301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757000" y="4556044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757000" y="4714788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757000" y="4873531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757000" y="5032275"/>
              <a:ext cx="8396700" cy="0"/>
            </a:xfrm>
            <a:prstGeom prst="straightConnector1">
              <a:avLst/>
            </a:prstGeom>
            <a:noFill/>
            <a:ln w="9525" cap="flat" cmpd="sng">
              <a:solidFill>
                <a:srgbClr val="210A5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" name="Google Shape;42;p2"/>
          <p:cNvGrpSpPr/>
          <p:nvPr/>
        </p:nvGrpSpPr>
        <p:grpSpPr>
          <a:xfrm>
            <a:off x="25250" y="-43"/>
            <a:ext cx="731775" cy="5143393"/>
            <a:chOff x="25250" y="-43"/>
            <a:chExt cx="731775" cy="5143393"/>
          </a:xfrm>
        </p:grpSpPr>
        <p:sp>
          <p:nvSpPr>
            <p:cNvPr id="43" name="Google Shape;43;p2"/>
            <p:cNvSpPr/>
            <p:nvPr/>
          </p:nvSpPr>
          <p:spPr>
            <a:xfrm rot="-5400000">
              <a:off x="-2148879" y="2313691"/>
              <a:ext cx="5143393" cy="515925"/>
            </a:xfrm>
            <a:custGeom>
              <a:avLst/>
              <a:gdLst/>
              <a:ahLst/>
              <a:cxnLst/>
              <a:rect l="l" t="t" r="r" b="b"/>
              <a:pathLst>
                <a:path w="169288" h="17380" extrusionOk="0">
                  <a:moveTo>
                    <a:pt x="0" y="17380"/>
                  </a:moveTo>
                  <a:lnTo>
                    <a:pt x="0" y="1"/>
                  </a:lnTo>
                  <a:lnTo>
                    <a:pt x="169288" y="1"/>
                  </a:lnTo>
                  <a:lnTo>
                    <a:pt x="169288" y="17380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256304" y="475378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 rot="-5400000">
              <a:off x="269186" y="475378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 rot="-5400000">
              <a:off x="174681" y="4663511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368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368" y="0"/>
                    <a:pt x="835" y="0"/>
                  </a:cubicBezTo>
                  <a:lnTo>
                    <a:pt x="835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 rot="-5400000">
              <a:off x="174681" y="459156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401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401" y="0"/>
                    <a:pt x="835" y="0"/>
                  </a:cubicBezTo>
                  <a:lnTo>
                    <a:pt x="835" y="0"/>
                  </a:lnTo>
                  <a:cubicBezTo>
                    <a:pt x="1302" y="0"/>
                    <a:pt x="1669" y="401"/>
                    <a:pt x="1669" y="834"/>
                  </a:cubicBezTo>
                  <a:lnTo>
                    <a:pt x="1669" y="10942"/>
                  </a:lnTo>
                  <a:cubicBezTo>
                    <a:pt x="1669" y="11409"/>
                    <a:pt x="1302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 rot="-5400000">
              <a:off x="256304" y="438184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1" y="3270"/>
                  </a:moveTo>
                  <a:lnTo>
                    <a:pt x="1535" y="3270"/>
                  </a:lnTo>
                  <a:cubicBezTo>
                    <a:pt x="668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701" y="1"/>
                    <a:pt x="1535" y="1"/>
                  </a:cubicBezTo>
                  <a:lnTo>
                    <a:pt x="4571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1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269186" y="438184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668" y="3269"/>
                    <a:pt x="1535" y="3269"/>
                  </a:cubicBezTo>
                  <a:lnTo>
                    <a:pt x="4571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174681" y="4292575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401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401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174696" y="4219612"/>
              <a:ext cx="50678" cy="349571"/>
            </a:xfrm>
            <a:custGeom>
              <a:avLst/>
              <a:gdLst/>
              <a:ahLst/>
              <a:cxnLst/>
              <a:rect l="l" t="t" r="r" b="b"/>
              <a:pathLst>
                <a:path w="1668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400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400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256805" y="4010411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4571" y="3270"/>
                  </a:moveTo>
                  <a:lnTo>
                    <a:pt x="1502" y="3270"/>
                  </a:lnTo>
                  <a:cubicBezTo>
                    <a:pt x="668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668" y="1"/>
                    <a:pt x="1502" y="1"/>
                  </a:cubicBezTo>
                  <a:lnTo>
                    <a:pt x="4571" y="1"/>
                  </a:lnTo>
                  <a:cubicBezTo>
                    <a:pt x="5405" y="1"/>
                    <a:pt x="6072" y="701"/>
                    <a:pt x="6072" y="1535"/>
                  </a:cubicBezTo>
                  <a:lnTo>
                    <a:pt x="6072" y="1735"/>
                  </a:lnTo>
                  <a:cubicBezTo>
                    <a:pt x="6072" y="2569"/>
                    <a:pt x="5405" y="3270"/>
                    <a:pt x="4571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269688" y="4010411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1502" y="0"/>
                  </a:moveTo>
                  <a:cubicBezTo>
                    <a:pt x="668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668" y="3269"/>
                    <a:pt x="1502" y="3269"/>
                  </a:cubicBezTo>
                  <a:lnTo>
                    <a:pt x="4571" y="3269"/>
                  </a:lnTo>
                  <a:cubicBezTo>
                    <a:pt x="5405" y="3269"/>
                    <a:pt x="6072" y="2569"/>
                    <a:pt x="6072" y="1735"/>
                  </a:cubicBezTo>
                  <a:lnTo>
                    <a:pt x="6072" y="1535"/>
                  </a:lnTo>
                  <a:cubicBezTo>
                    <a:pt x="6072" y="701"/>
                    <a:pt x="5405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174681" y="3920635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174696" y="3847672"/>
              <a:ext cx="50678" cy="349571"/>
            </a:xfrm>
            <a:custGeom>
              <a:avLst/>
              <a:gdLst/>
              <a:ahLst/>
              <a:cxnLst/>
              <a:rect l="l" t="t" r="r" b="b"/>
              <a:pathLst>
                <a:path w="1668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 rot="-5400000">
              <a:off x="256304" y="363897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38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38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 rot="-5400000">
              <a:off x="269186" y="363897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38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38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74681" y="354869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 rot="-5400000">
              <a:off x="174681" y="3475718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 rot="-5400000">
              <a:off x="256304" y="326703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 rot="-5400000">
              <a:off x="269186" y="326703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74681" y="317675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 rot="-5400000">
              <a:off x="174681" y="3103778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 rot="-5400000">
              <a:off x="256304" y="2895094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668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 rot="-5400000">
              <a:off x="269186" y="2895094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668" y="3269"/>
                    <a:pt x="1535" y="3269"/>
                  </a:cubicBezTo>
                  <a:lnTo>
                    <a:pt x="4570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 rot="-5400000">
              <a:off x="174681" y="2805820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401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401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 rot="-5400000">
              <a:off x="174681" y="2732872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401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401" y="0"/>
                    <a:pt x="835" y="0"/>
                  </a:cubicBezTo>
                  <a:lnTo>
                    <a:pt x="835" y="0"/>
                  </a:lnTo>
                  <a:cubicBezTo>
                    <a:pt x="1302" y="0"/>
                    <a:pt x="1669" y="401"/>
                    <a:pt x="1669" y="834"/>
                  </a:cubicBezTo>
                  <a:lnTo>
                    <a:pt x="1669" y="10942"/>
                  </a:lnTo>
                  <a:cubicBezTo>
                    <a:pt x="1669" y="11409"/>
                    <a:pt x="1302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 rot="-5400000">
              <a:off x="256805" y="2523656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4571" y="3270"/>
                  </a:moveTo>
                  <a:lnTo>
                    <a:pt x="1502" y="3270"/>
                  </a:lnTo>
                  <a:cubicBezTo>
                    <a:pt x="668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668" y="1"/>
                    <a:pt x="1502" y="1"/>
                  </a:cubicBezTo>
                  <a:lnTo>
                    <a:pt x="4571" y="1"/>
                  </a:lnTo>
                  <a:cubicBezTo>
                    <a:pt x="5404" y="1"/>
                    <a:pt x="6072" y="701"/>
                    <a:pt x="6072" y="1535"/>
                  </a:cubicBezTo>
                  <a:lnTo>
                    <a:pt x="6072" y="1735"/>
                  </a:lnTo>
                  <a:cubicBezTo>
                    <a:pt x="6072" y="2569"/>
                    <a:pt x="5404" y="3270"/>
                    <a:pt x="4571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 rot="-5400000">
              <a:off x="269688" y="2523656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1502" y="0"/>
                  </a:moveTo>
                  <a:cubicBezTo>
                    <a:pt x="668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668" y="3269"/>
                    <a:pt x="1502" y="3269"/>
                  </a:cubicBezTo>
                  <a:lnTo>
                    <a:pt x="4571" y="3269"/>
                  </a:lnTo>
                  <a:cubicBezTo>
                    <a:pt x="5404" y="3269"/>
                    <a:pt x="6072" y="2569"/>
                    <a:pt x="6072" y="1735"/>
                  </a:cubicBezTo>
                  <a:lnTo>
                    <a:pt x="6072" y="1535"/>
                  </a:lnTo>
                  <a:cubicBezTo>
                    <a:pt x="6072" y="701"/>
                    <a:pt x="5404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 rot="-5400000">
              <a:off x="174681" y="2433880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 rot="-5400000">
              <a:off x="174696" y="2360917"/>
              <a:ext cx="50678" cy="349571"/>
            </a:xfrm>
            <a:custGeom>
              <a:avLst/>
              <a:gdLst/>
              <a:ahLst/>
              <a:cxnLst/>
              <a:rect l="l" t="t" r="r" b="b"/>
              <a:pathLst>
                <a:path w="1668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 rot="-5400000">
              <a:off x="256304" y="2152218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38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38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 rot="-5400000">
              <a:off x="269186" y="2152218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38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38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 rot="-5400000">
              <a:off x="174681" y="2061941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 rot="-5400000">
              <a:off x="174696" y="1988978"/>
              <a:ext cx="50678" cy="349571"/>
            </a:xfrm>
            <a:custGeom>
              <a:avLst/>
              <a:gdLst/>
              <a:ahLst/>
              <a:cxnLst/>
              <a:rect l="l" t="t" r="r" b="b"/>
              <a:pathLst>
                <a:path w="1668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 rot="-5400000">
              <a:off x="256304" y="1780278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 rot="-5400000">
              <a:off x="269186" y="1780278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 rot="-5400000">
              <a:off x="174681" y="1690001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 rot="-5400000">
              <a:off x="174681" y="161805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401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401" y="0"/>
                    <a:pt x="835" y="0"/>
                  </a:cubicBezTo>
                  <a:lnTo>
                    <a:pt x="835" y="0"/>
                  </a:lnTo>
                  <a:cubicBezTo>
                    <a:pt x="1302" y="0"/>
                    <a:pt x="1669" y="401"/>
                    <a:pt x="1669" y="834"/>
                  </a:cubicBezTo>
                  <a:lnTo>
                    <a:pt x="1669" y="10942"/>
                  </a:lnTo>
                  <a:cubicBezTo>
                    <a:pt x="1669" y="11409"/>
                    <a:pt x="1302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 rot="-5400000">
              <a:off x="256304" y="140833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668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668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 rot="-5400000">
              <a:off x="269186" y="1408339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668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668" y="3269"/>
                    <a:pt x="1535" y="3269"/>
                  </a:cubicBezTo>
                  <a:lnTo>
                    <a:pt x="4570" y="3269"/>
                  </a:lnTo>
                  <a:cubicBezTo>
                    <a:pt x="5404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 rot="-5400000">
              <a:off x="174681" y="1319064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400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400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 rot="-5400000">
              <a:off x="174681" y="1246117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368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368" y="0"/>
                    <a:pt x="835" y="0"/>
                  </a:cubicBezTo>
                  <a:lnTo>
                    <a:pt x="835" y="0"/>
                  </a:lnTo>
                  <a:cubicBezTo>
                    <a:pt x="1302" y="0"/>
                    <a:pt x="1669" y="401"/>
                    <a:pt x="1669" y="834"/>
                  </a:cubicBezTo>
                  <a:lnTo>
                    <a:pt x="1669" y="10942"/>
                  </a:lnTo>
                  <a:cubicBezTo>
                    <a:pt x="1669" y="11409"/>
                    <a:pt x="1302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 rot="-5400000">
              <a:off x="256805" y="1036901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4570" y="3270"/>
                  </a:moveTo>
                  <a:lnTo>
                    <a:pt x="1502" y="3270"/>
                  </a:lnTo>
                  <a:cubicBezTo>
                    <a:pt x="668" y="3270"/>
                    <a:pt x="1" y="2569"/>
                    <a:pt x="1" y="1735"/>
                  </a:cubicBezTo>
                  <a:lnTo>
                    <a:pt x="1" y="1535"/>
                  </a:lnTo>
                  <a:cubicBezTo>
                    <a:pt x="1" y="701"/>
                    <a:pt x="668" y="1"/>
                    <a:pt x="1502" y="1"/>
                  </a:cubicBezTo>
                  <a:lnTo>
                    <a:pt x="4570" y="1"/>
                  </a:lnTo>
                  <a:cubicBezTo>
                    <a:pt x="5404" y="1"/>
                    <a:pt x="6072" y="701"/>
                    <a:pt x="6072" y="1535"/>
                  </a:cubicBezTo>
                  <a:lnTo>
                    <a:pt x="6072" y="1735"/>
                  </a:lnTo>
                  <a:cubicBezTo>
                    <a:pt x="6072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 rot="-5400000">
              <a:off x="269688" y="1036901"/>
              <a:ext cx="184483" cy="97070"/>
            </a:xfrm>
            <a:custGeom>
              <a:avLst/>
              <a:gdLst/>
              <a:ahLst/>
              <a:cxnLst/>
              <a:rect l="l" t="t" r="r" b="b"/>
              <a:pathLst>
                <a:path w="6072" h="3270" extrusionOk="0">
                  <a:moveTo>
                    <a:pt x="1502" y="0"/>
                  </a:moveTo>
                  <a:cubicBezTo>
                    <a:pt x="668" y="0"/>
                    <a:pt x="1" y="701"/>
                    <a:pt x="1" y="1535"/>
                  </a:cubicBezTo>
                  <a:lnTo>
                    <a:pt x="1" y="1735"/>
                  </a:lnTo>
                  <a:cubicBezTo>
                    <a:pt x="1" y="2569"/>
                    <a:pt x="668" y="3269"/>
                    <a:pt x="1502" y="3269"/>
                  </a:cubicBezTo>
                  <a:lnTo>
                    <a:pt x="4570" y="3269"/>
                  </a:lnTo>
                  <a:cubicBezTo>
                    <a:pt x="5404" y="3269"/>
                    <a:pt x="6072" y="2569"/>
                    <a:pt x="6072" y="1735"/>
                  </a:cubicBezTo>
                  <a:lnTo>
                    <a:pt x="6072" y="1535"/>
                  </a:lnTo>
                  <a:cubicBezTo>
                    <a:pt x="6072" y="701"/>
                    <a:pt x="5404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 rot="-5400000">
              <a:off x="174681" y="947125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 rot="-5400000">
              <a:off x="174681" y="874177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5" y="11776"/>
                  </a:moveTo>
                  <a:lnTo>
                    <a:pt x="835" y="11776"/>
                  </a:lnTo>
                  <a:cubicBezTo>
                    <a:pt x="368" y="11776"/>
                    <a:pt x="1" y="11409"/>
                    <a:pt x="1" y="10942"/>
                  </a:cubicBezTo>
                  <a:lnTo>
                    <a:pt x="1" y="834"/>
                  </a:lnTo>
                  <a:cubicBezTo>
                    <a:pt x="1" y="401"/>
                    <a:pt x="368" y="0"/>
                    <a:pt x="835" y="0"/>
                  </a:cubicBezTo>
                  <a:lnTo>
                    <a:pt x="835" y="0"/>
                  </a:lnTo>
                  <a:cubicBezTo>
                    <a:pt x="1302" y="0"/>
                    <a:pt x="1669" y="401"/>
                    <a:pt x="1669" y="834"/>
                  </a:cubicBezTo>
                  <a:lnTo>
                    <a:pt x="1669" y="10942"/>
                  </a:lnTo>
                  <a:cubicBezTo>
                    <a:pt x="1669" y="11409"/>
                    <a:pt x="1302" y="11776"/>
                    <a:pt x="835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 rot="-5400000">
              <a:off x="256304" y="66546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37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37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 rot="-5400000">
              <a:off x="269186" y="66546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1535" y="0"/>
                  </a:moveTo>
                  <a:cubicBezTo>
                    <a:pt x="701" y="0"/>
                    <a:pt x="0" y="701"/>
                    <a:pt x="0" y="1535"/>
                  </a:cubicBezTo>
                  <a:lnTo>
                    <a:pt x="0" y="1735"/>
                  </a:lnTo>
                  <a:cubicBezTo>
                    <a:pt x="0" y="2569"/>
                    <a:pt x="701" y="3269"/>
                    <a:pt x="1535" y="3269"/>
                  </a:cubicBezTo>
                  <a:lnTo>
                    <a:pt x="4570" y="3269"/>
                  </a:lnTo>
                  <a:cubicBezTo>
                    <a:pt x="5437" y="3269"/>
                    <a:pt x="6105" y="2569"/>
                    <a:pt x="6105" y="1735"/>
                  </a:cubicBezTo>
                  <a:lnTo>
                    <a:pt x="6105" y="1535"/>
                  </a:lnTo>
                  <a:cubicBezTo>
                    <a:pt x="6105" y="701"/>
                    <a:pt x="5437" y="0"/>
                    <a:pt x="4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 rot="-5400000">
              <a:off x="174681" y="57518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301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 rot="-5400000">
              <a:off x="174696" y="502223"/>
              <a:ext cx="50678" cy="349571"/>
            </a:xfrm>
            <a:custGeom>
              <a:avLst/>
              <a:gdLst/>
              <a:ahLst/>
              <a:cxnLst/>
              <a:rect l="l" t="t" r="r" b="b"/>
              <a:pathLst>
                <a:path w="1668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301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 rot="-5400000">
              <a:off x="256304" y="293523"/>
              <a:ext cx="185485" cy="97070"/>
            </a:xfrm>
            <a:custGeom>
              <a:avLst/>
              <a:gdLst/>
              <a:ahLst/>
              <a:cxnLst/>
              <a:rect l="l" t="t" r="r" b="b"/>
              <a:pathLst>
                <a:path w="6105" h="3270" extrusionOk="0">
                  <a:moveTo>
                    <a:pt x="4570" y="3270"/>
                  </a:moveTo>
                  <a:lnTo>
                    <a:pt x="1535" y="3270"/>
                  </a:lnTo>
                  <a:cubicBezTo>
                    <a:pt x="701" y="3270"/>
                    <a:pt x="0" y="2569"/>
                    <a:pt x="0" y="1735"/>
                  </a:cubicBezTo>
                  <a:lnTo>
                    <a:pt x="0" y="1535"/>
                  </a:lnTo>
                  <a:cubicBezTo>
                    <a:pt x="0" y="701"/>
                    <a:pt x="701" y="1"/>
                    <a:pt x="1535" y="1"/>
                  </a:cubicBezTo>
                  <a:lnTo>
                    <a:pt x="4570" y="1"/>
                  </a:lnTo>
                  <a:cubicBezTo>
                    <a:pt x="5404" y="1"/>
                    <a:pt x="6105" y="701"/>
                    <a:pt x="6105" y="1535"/>
                  </a:cubicBezTo>
                  <a:lnTo>
                    <a:pt x="6105" y="1735"/>
                  </a:lnTo>
                  <a:cubicBezTo>
                    <a:pt x="6105" y="2569"/>
                    <a:pt x="5404" y="3270"/>
                    <a:pt x="4570" y="3270"/>
                  </a:cubicBezTo>
                  <a:close/>
                </a:path>
              </a:pathLst>
            </a:custGeom>
            <a:solidFill>
              <a:srgbClr val="C3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 rot="-5400000">
              <a:off x="174681" y="203246"/>
              <a:ext cx="50708" cy="349571"/>
            </a:xfrm>
            <a:custGeom>
              <a:avLst/>
              <a:gdLst/>
              <a:ahLst/>
              <a:cxnLst/>
              <a:rect l="l" t="t" r="r" b="b"/>
              <a:pathLst>
                <a:path w="1669" h="11776" extrusionOk="0">
                  <a:moveTo>
                    <a:pt x="834" y="11776"/>
                  </a:moveTo>
                  <a:lnTo>
                    <a:pt x="834" y="11776"/>
                  </a:lnTo>
                  <a:cubicBezTo>
                    <a:pt x="367" y="11776"/>
                    <a:pt x="0" y="11409"/>
                    <a:pt x="0" y="10942"/>
                  </a:cubicBezTo>
                  <a:lnTo>
                    <a:pt x="0" y="834"/>
                  </a:lnTo>
                  <a:cubicBezTo>
                    <a:pt x="0" y="401"/>
                    <a:pt x="367" y="0"/>
                    <a:pt x="834" y="0"/>
                  </a:cubicBezTo>
                  <a:lnTo>
                    <a:pt x="834" y="0"/>
                  </a:lnTo>
                  <a:cubicBezTo>
                    <a:pt x="1268" y="0"/>
                    <a:pt x="1668" y="401"/>
                    <a:pt x="1668" y="834"/>
                  </a:cubicBezTo>
                  <a:lnTo>
                    <a:pt x="1668" y="10942"/>
                  </a:lnTo>
                  <a:cubicBezTo>
                    <a:pt x="1668" y="11409"/>
                    <a:pt x="1268" y="11776"/>
                    <a:pt x="834" y="11776"/>
                  </a:cubicBezTo>
                  <a:close/>
                </a:path>
              </a:pathLst>
            </a:custGeom>
            <a:solidFill>
              <a:srgbClr val="AEA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25250" y="249316"/>
              <a:ext cx="385214" cy="185485"/>
              <a:chOff x="25250" y="249316"/>
              <a:chExt cx="385214" cy="185485"/>
            </a:xfrm>
          </p:grpSpPr>
          <p:sp>
            <p:nvSpPr>
              <p:cNvPr id="95" name="Google Shape;95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5250" y="621253"/>
              <a:ext cx="385214" cy="185485"/>
              <a:chOff x="25250" y="249316"/>
              <a:chExt cx="385214" cy="185485"/>
            </a:xfrm>
          </p:grpSpPr>
          <p:sp>
            <p:nvSpPr>
              <p:cNvPr id="99" name="Google Shape;99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25250" y="992691"/>
              <a:ext cx="385214" cy="185485"/>
              <a:chOff x="25250" y="249316"/>
              <a:chExt cx="385214" cy="185485"/>
            </a:xfrm>
          </p:grpSpPr>
          <p:sp>
            <p:nvSpPr>
              <p:cNvPr id="103" name="Google Shape;103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25250" y="1364378"/>
              <a:ext cx="385214" cy="185485"/>
              <a:chOff x="25250" y="249316"/>
              <a:chExt cx="385214" cy="185485"/>
            </a:xfrm>
          </p:grpSpPr>
          <p:sp>
            <p:nvSpPr>
              <p:cNvPr id="107" name="Google Shape;107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25250" y="1736066"/>
              <a:ext cx="385214" cy="185485"/>
              <a:chOff x="25250" y="249316"/>
              <a:chExt cx="385214" cy="185485"/>
            </a:xfrm>
          </p:grpSpPr>
          <p:sp>
            <p:nvSpPr>
              <p:cNvPr id="111" name="Google Shape;111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25250" y="2108003"/>
              <a:ext cx="385214" cy="185485"/>
              <a:chOff x="25250" y="249316"/>
              <a:chExt cx="385214" cy="185485"/>
            </a:xfrm>
          </p:grpSpPr>
          <p:sp>
            <p:nvSpPr>
              <p:cNvPr id="115" name="Google Shape;115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25250" y="2479441"/>
              <a:ext cx="385214" cy="185485"/>
              <a:chOff x="25250" y="249316"/>
              <a:chExt cx="385214" cy="185485"/>
            </a:xfrm>
          </p:grpSpPr>
          <p:sp>
            <p:nvSpPr>
              <p:cNvPr id="119" name="Google Shape;119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2" name="Google Shape;122;p2"/>
            <p:cNvGrpSpPr/>
            <p:nvPr/>
          </p:nvGrpSpPr>
          <p:grpSpPr>
            <a:xfrm>
              <a:off x="25250" y="2851128"/>
              <a:ext cx="385214" cy="185485"/>
              <a:chOff x="25250" y="249316"/>
              <a:chExt cx="385214" cy="185485"/>
            </a:xfrm>
          </p:grpSpPr>
          <p:sp>
            <p:nvSpPr>
              <p:cNvPr id="123" name="Google Shape;123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25250" y="3222828"/>
              <a:ext cx="385214" cy="185485"/>
              <a:chOff x="25250" y="249316"/>
              <a:chExt cx="385214" cy="185485"/>
            </a:xfrm>
          </p:grpSpPr>
          <p:sp>
            <p:nvSpPr>
              <p:cNvPr id="127" name="Google Shape;127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25250" y="3594766"/>
              <a:ext cx="385214" cy="185485"/>
              <a:chOff x="25250" y="249316"/>
              <a:chExt cx="385214" cy="185485"/>
            </a:xfrm>
          </p:grpSpPr>
          <p:sp>
            <p:nvSpPr>
              <p:cNvPr id="131" name="Google Shape;131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25250" y="3966203"/>
              <a:ext cx="385214" cy="185485"/>
              <a:chOff x="25250" y="249316"/>
              <a:chExt cx="385214" cy="185485"/>
            </a:xfrm>
          </p:grpSpPr>
          <p:sp>
            <p:nvSpPr>
              <p:cNvPr id="135" name="Google Shape;135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25250" y="4337891"/>
              <a:ext cx="385214" cy="185485"/>
              <a:chOff x="25250" y="249316"/>
              <a:chExt cx="385214" cy="185485"/>
            </a:xfrm>
          </p:grpSpPr>
          <p:sp>
            <p:nvSpPr>
              <p:cNvPr id="139" name="Google Shape;139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25250" y="4709566"/>
              <a:ext cx="385214" cy="185485"/>
              <a:chOff x="25250" y="249316"/>
              <a:chExt cx="385214" cy="185485"/>
            </a:xfrm>
          </p:grpSpPr>
          <p:sp>
            <p:nvSpPr>
              <p:cNvPr id="143" name="Google Shape;143;p2"/>
              <p:cNvSpPr/>
              <p:nvPr/>
            </p:nvSpPr>
            <p:spPr>
              <a:xfrm rot="-5400000">
                <a:off x="269186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1905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5400000">
                <a:off x="174696" y="130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-5400000">
                <a:off x="174696" y="20428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9D9D9"/>
                  </a:gs>
                  <a:gs pos="34000">
                    <a:srgbClr val="FFFFFF"/>
                  </a:gs>
                  <a:gs pos="64000">
                    <a:srgbClr val="D9D9D9"/>
                  </a:gs>
                  <a:gs pos="100000">
                    <a:srgbClr val="434343"/>
                  </a:gs>
                </a:gsLst>
                <a:lin ang="5400012" scaled="0"/>
              </a:gradFill>
              <a:ln>
                <a:noFill/>
              </a:ln>
              <a:effectLst>
                <a:outerShdw blurRad="14288" algn="bl" rotWithShape="0">
                  <a:srgbClr val="000000">
                    <a:alpha val="7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 rot="5400000" flipH="1">
              <a:off x="-1852659" y="2533666"/>
              <a:ext cx="5143393" cy="75975"/>
            </a:xfrm>
            <a:custGeom>
              <a:avLst/>
              <a:gdLst/>
              <a:ahLst/>
              <a:cxnLst/>
              <a:rect l="l" t="t" r="r" b="b"/>
              <a:pathLst>
                <a:path w="169288" h="1535" extrusionOk="0">
                  <a:moveTo>
                    <a:pt x="0" y="1534"/>
                  </a:moveTo>
                  <a:lnTo>
                    <a:pt x="0" y="0"/>
                  </a:lnTo>
                  <a:lnTo>
                    <a:pt x="169288" y="0"/>
                  </a:lnTo>
                  <a:lnTo>
                    <a:pt x="169288" y="1534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" name="Google Shape;147;p2"/>
          <p:cNvSpPr/>
          <p:nvPr/>
        </p:nvSpPr>
        <p:spPr>
          <a:xfrm>
            <a:off x="63" y="5113583"/>
            <a:ext cx="26093" cy="29889"/>
          </a:xfrm>
          <a:custGeom>
            <a:avLst/>
            <a:gdLst/>
            <a:ahLst/>
            <a:cxnLst/>
            <a:rect l="l" t="t" r="r" b="b"/>
            <a:pathLst>
              <a:path w="237" h="271" extrusionOk="0">
                <a:moveTo>
                  <a:pt x="1" y="0"/>
                </a:moveTo>
                <a:lnTo>
                  <a:pt x="1" y="135"/>
                </a:lnTo>
                <a:cubicBezTo>
                  <a:pt x="41" y="182"/>
                  <a:pt x="82" y="230"/>
                  <a:pt x="122" y="270"/>
                </a:cubicBezTo>
                <a:lnTo>
                  <a:pt x="237" y="270"/>
                </a:lnTo>
                <a:cubicBezTo>
                  <a:pt x="156" y="182"/>
                  <a:pt x="75" y="95"/>
                  <a:pt x="1" y="0"/>
                </a:cubicBezTo>
                <a:close/>
              </a:path>
            </a:pathLst>
          </a:custGeom>
          <a:solidFill>
            <a:srgbClr val="DFC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"/>
          <p:cNvSpPr txBox="1">
            <a:spLocks noGrp="1"/>
          </p:cNvSpPr>
          <p:nvPr>
            <p:ph type="ctrTitle"/>
          </p:nvPr>
        </p:nvSpPr>
        <p:spPr>
          <a:xfrm>
            <a:off x="2649125" y="1074525"/>
            <a:ext cx="5768700" cy="2837100"/>
          </a:xfrm>
          <a:prstGeom prst="rect">
            <a:avLst/>
          </a:prstGeom>
          <a:effectLst>
            <a:outerShdw blurRad="428625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100">
                <a:solidFill>
                  <a:schemeClr val="accent6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ubTitle" idx="1"/>
          </p:nvPr>
        </p:nvSpPr>
        <p:spPr>
          <a:xfrm>
            <a:off x="4238625" y="3577875"/>
            <a:ext cx="4179000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"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3" name="Google Shape;2793;p23"/>
          <p:cNvGrpSpPr/>
          <p:nvPr/>
        </p:nvGrpSpPr>
        <p:grpSpPr>
          <a:xfrm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2794" name="Google Shape;2794;p23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2795" name="Google Shape;2795;p23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6" name="Google Shape;2796;p23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7" name="Google Shape;2797;p23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8" name="Google Shape;2798;p23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9" name="Google Shape;2799;p23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0" name="Google Shape;2800;p23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1" name="Google Shape;2801;p23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2" name="Google Shape;2802;p23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3" name="Google Shape;2803;p23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4" name="Google Shape;2804;p23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5" name="Google Shape;2805;p23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6" name="Google Shape;2806;p23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7" name="Google Shape;2807;p23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8" name="Google Shape;2808;p23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9" name="Google Shape;2809;p23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0" name="Google Shape;2810;p23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1" name="Google Shape;2811;p23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2" name="Google Shape;2812;p23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3" name="Google Shape;2813;p23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4" name="Google Shape;2814;p23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5" name="Google Shape;2815;p23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6" name="Google Shape;2816;p23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7" name="Google Shape;2817;p23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8" name="Google Shape;2818;p23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9" name="Google Shape;2819;p23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0" name="Google Shape;2820;p23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1" name="Google Shape;2821;p23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2" name="Google Shape;2822;p23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3" name="Google Shape;2823;p23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4" name="Google Shape;2824;p23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5" name="Google Shape;2825;p23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6" name="Google Shape;2826;p23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27" name="Google Shape;2827;p23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2828" name="Google Shape;2828;p23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9" name="Google Shape;2829;p23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0" name="Google Shape;2830;p23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1" name="Google Shape;2831;p23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2" name="Google Shape;2832;p23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3" name="Google Shape;2833;p23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4" name="Google Shape;2834;p23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5" name="Google Shape;2835;p23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6" name="Google Shape;2836;p23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7" name="Google Shape;2837;p23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8" name="Google Shape;2838;p23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9" name="Google Shape;2839;p23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0" name="Google Shape;2840;p23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1" name="Google Shape;2841;p23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2" name="Google Shape;2842;p23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3" name="Google Shape;2843;p23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4" name="Google Shape;2844;p23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5" name="Google Shape;2845;p23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6" name="Google Shape;2846;p23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7" name="Google Shape;2847;p23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8" name="Google Shape;2848;p23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9" name="Google Shape;2849;p23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0" name="Google Shape;2850;p23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1" name="Google Shape;2851;p23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2" name="Google Shape;2852;p23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3" name="Google Shape;2853;p23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4" name="Google Shape;2854;p23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5" name="Google Shape;2855;p23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6" name="Google Shape;2856;p23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7" name="Google Shape;2857;p23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8" name="Google Shape;2858;p23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9" name="Google Shape;2859;p23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0" name="Google Shape;2860;p23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1" name="Google Shape;2861;p23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2" name="Google Shape;2862;p23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3" name="Google Shape;2863;p23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4" name="Google Shape;2864;p23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5" name="Google Shape;2865;p23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6" name="Google Shape;2866;p23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7" name="Google Shape;2867;p23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8" name="Google Shape;2868;p23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9" name="Google Shape;2869;p23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0" name="Google Shape;2870;p23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1" name="Google Shape;2871;p23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2" name="Google Shape;2872;p23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3" name="Google Shape;2873;p23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4" name="Google Shape;2874;p23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5" name="Google Shape;2875;p23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6" name="Google Shape;2876;p23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7" name="Google Shape;2877;p23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8" name="Google Shape;2878;p23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879" name="Google Shape;2879;p23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2880" name="Google Shape;2880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81" name="Google Shape;2881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82" name="Google Shape;2882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883" name="Google Shape;2883;p23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2884" name="Google Shape;2884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85" name="Google Shape;2885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86" name="Google Shape;2886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887" name="Google Shape;2887;p23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2888" name="Google Shape;2888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89" name="Google Shape;2889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90" name="Google Shape;2890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891" name="Google Shape;2891;p23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2892" name="Google Shape;2892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93" name="Google Shape;2893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94" name="Google Shape;2894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895" name="Google Shape;2895;p23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2896" name="Google Shape;2896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97" name="Google Shape;2897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98" name="Google Shape;2898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899" name="Google Shape;2899;p23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2900" name="Google Shape;2900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01" name="Google Shape;2901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02" name="Google Shape;2902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03" name="Google Shape;2903;p23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2904" name="Google Shape;2904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05" name="Google Shape;2905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06" name="Google Shape;2906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07" name="Google Shape;2907;p23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2908" name="Google Shape;2908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09" name="Google Shape;2909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10" name="Google Shape;2910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11" name="Google Shape;2911;p23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2912" name="Google Shape;2912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13" name="Google Shape;2913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14" name="Google Shape;2914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15" name="Google Shape;2915;p23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2916" name="Google Shape;2916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17" name="Google Shape;2917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18" name="Google Shape;2918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19" name="Google Shape;2919;p23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2920" name="Google Shape;2920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21" name="Google Shape;2921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22" name="Google Shape;2922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23" name="Google Shape;2923;p23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2924" name="Google Shape;2924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25" name="Google Shape;2925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26" name="Google Shape;2926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927" name="Google Shape;2927;p23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2928" name="Google Shape;2928;p2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29" name="Google Shape;2929;p2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30" name="Google Shape;2930;p2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931" name="Google Shape;2931;p23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932" name="Google Shape;2932;p23"/>
          <p:cNvSpPr txBox="1">
            <a:spLocks noGrp="1"/>
          </p:cNvSpPr>
          <p:nvPr>
            <p:ph type="title"/>
          </p:nvPr>
        </p:nvSpPr>
        <p:spPr>
          <a:xfrm>
            <a:off x="2649125" y="409575"/>
            <a:ext cx="3845700" cy="9234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33" name="Google Shape;2933;p23"/>
          <p:cNvSpPr txBox="1">
            <a:spLocks noGrp="1"/>
          </p:cNvSpPr>
          <p:nvPr>
            <p:ph type="subTitle" idx="1"/>
          </p:nvPr>
        </p:nvSpPr>
        <p:spPr>
          <a:xfrm>
            <a:off x="2649125" y="1480200"/>
            <a:ext cx="38457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p23"/>
          <p:cNvSpPr txBox="1"/>
          <p:nvPr/>
        </p:nvSpPr>
        <p:spPr>
          <a:xfrm>
            <a:off x="2559750" y="3519725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 by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from</a:t>
            </a: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00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bg>
      <p:bgPr>
        <a:gradFill>
          <a:gsLst>
            <a:gs pos="0">
              <a:srgbClr val="351C75"/>
            </a:gs>
            <a:gs pos="38000">
              <a:srgbClr val="000000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oogle Shape;3077;p25"/>
          <p:cNvGrpSpPr/>
          <p:nvPr/>
        </p:nvGrpSpPr>
        <p:grpSpPr>
          <a:xfrm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3078" name="Google Shape;3078;p25"/>
            <p:cNvGrpSpPr/>
            <p:nvPr/>
          </p:nvGrpSpPr>
          <p:grpSpPr>
            <a:xfrm>
              <a:off x="75700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3079" name="Google Shape;3079;p25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0" name="Google Shape;3080;p25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1" name="Google Shape;3081;p25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2" name="Google Shape;3082;p25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3" name="Google Shape;3083;p25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4" name="Google Shape;3084;p25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5" name="Google Shape;3085;p25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6" name="Google Shape;3086;p25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7" name="Google Shape;3087;p25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8" name="Google Shape;3088;p25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9" name="Google Shape;3089;p25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0" name="Google Shape;3090;p25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1" name="Google Shape;3091;p25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2" name="Google Shape;3092;p25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3" name="Google Shape;3093;p25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4" name="Google Shape;3094;p25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5" name="Google Shape;3095;p25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6" name="Google Shape;3096;p25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7" name="Google Shape;3097;p25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8" name="Google Shape;3098;p25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9" name="Google Shape;3099;p25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0" name="Google Shape;3100;p25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1" name="Google Shape;3101;p25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2" name="Google Shape;3102;p25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3" name="Google Shape;3103;p25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4" name="Google Shape;3104;p25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5" name="Google Shape;3105;p25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6" name="Google Shape;3106;p25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7" name="Google Shape;3107;p25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8" name="Google Shape;3108;p25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9" name="Google Shape;3109;p25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0" name="Google Shape;3110;p25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307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11" name="Google Shape;3111;p25"/>
            <p:cNvGrpSpPr/>
            <p:nvPr/>
          </p:nvGrpSpPr>
          <p:grpSpPr>
            <a:xfrm>
              <a:off x="25250" y="-43"/>
              <a:ext cx="731775" cy="5143393"/>
              <a:chOff x="25250" y="-43"/>
              <a:chExt cx="731775" cy="5143393"/>
            </a:xfrm>
          </p:grpSpPr>
          <p:sp>
            <p:nvSpPr>
              <p:cNvPr id="3112" name="Google Shape;3112;p25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3" name="Google Shape;3113;p25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4" name="Google Shape;3114;p25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5" name="Google Shape;3115;p25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6" name="Google Shape;3116;p25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7" name="Google Shape;3117;p25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8" name="Google Shape;3118;p25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9" name="Google Shape;3119;p25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0" name="Google Shape;3120;p25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1" name="Google Shape;3121;p25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2" name="Google Shape;3122;p25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3" name="Google Shape;3123;p25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4" name="Google Shape;3124;p25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5" name="Google Shape;3125;p25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6" name="Google Shape;3126;p25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7" name="Google Shape;3127;p25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8" name="Google Shape;3128;p25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9" name="Google Shape;3129;p25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0" name="Google Shape;3130;p25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1" name="Google Shape;3131;p25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2" name="Google Shape;3132;p25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3" name="Google Shape;3133;p25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4" name="Google Shape;3134;p25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5" name="Google Shape;3135;p25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6" name="Google Shape;3136;p25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7" name="Google Shape;3137;p25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8" name="Google Shape;3138;p25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9" name="Google Shape;3139;p25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0" name="Google Shape;3140;p25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1" name="Google Shape;3141;p25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2" name="Google Shape;3142;p25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3" name="Google Shape;3143;p25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4" name="Google Shape;3144;p25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5" name="Google Shape;3145;p25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6" name="Google Shape;3146;p25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7" name="Google Shape;3147;p25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8" name="Google Shape;3148;p25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9" name="Google Shape;3149;p25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0" name="Google Shape;3150;p25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1" name="Google Shape;3151;p25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2" name="Google Shape;3152;p25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3" name="Google Shape;3153;p25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4" name="Google Shape;3154;p25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5" name="Google Shape;3155;p25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6" name="Google Shape;3156;p25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7" name="Google Shape;3157;p25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8" name="Google Shape;3158;p25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9" name="Google Shape;3159;p25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0" name="Google Shape;3160;p25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1" name="Google Shape;3161;p25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2" name="Google Shape;3162;p25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163" name="Google Shape;3163;p25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3164" name="Google Shape;3164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65" name="Google Shape;3165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66" name="Google Shape;3166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67" name="Google Shape;3167;p25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3168" name="Google Shape;3168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69" name="Google Shape;3169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0" name="Google Shape;3170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71" name="Google Shape;3171;p25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3172" name="Google Shape;3172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3" name="Google Shape;3173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4" name="Google Shape;3174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75" name="Google Shape;3175;p25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3176" name="Google Shape;3176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7" name="Google Shape;3177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78" name="Google Shape;3178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79" name="Google Shape;3179;p25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3180" name="Google Shape;3180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81" name="Google Shape;3181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82" name="Google Shape;3182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83" name="Google Shape;3183;p25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3184" name="Google Shape;3184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85" name="Google Shape;3185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86" name="Google Shape;3186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87" name="Google Shape;3187;p25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3188" name="Google Shape;3188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89" name="Google Shape;3189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90" name="Google Shape;3190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91" name="Google Shape;3191;p25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3192" name="Google Shape;3192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93" name="Google Shape;3193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94" name="Google Shape;3194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95" name="Google Shape;3195;p25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3196" name="Google Shape;3196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97" name="Google Shape;3197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98" name="Google Shape;3198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99" name="Google Shape;3199;p25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3200" name="Google Shape;3200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1" name="Google Shape;3201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2" name="Google Shape;3202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203" name="Google Shape;3203;p25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3204" name="Google Shape;3204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5" name="Google Shape;3205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6" name="Google Shape;3206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207" name="Google Shape;3207;p25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3208" name="Google Shape;3208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09" name="Google Shape;3209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10" name="Google Shape;3210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211" name="Google Shape;3211;p25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3212" name="Google Shape;3212;p25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13" name="Google Shape;3213;p25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214" name="Google Shape;3214;p25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215" name="Google Shape;3215;p25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20124D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bg>
      <p:bgPr>
        <a:gradFill>
          <a:gsLst>
            <a:gs pos="0">
              <a:srgbClr val="1C4587"/>
            </a:gs>
            <a:gs pos="29000">
              <a:srgbClr val="000000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7" name="Google Shape;3217;p26"/>
          <p:cNvGrpSpPr/>
          <p:nvPr/>
        </p:nvGrpSpPr>
        <p:grpSpPr>
          <a:xfrm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3218" name="Google Shape;3218;p26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3219" name="Google Shape;3219;p26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0" name="Google Shape;3220;p26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1" name="Google Shape;3221;p26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2" name="Google Shape;3222;p26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3" name="Google Shape;3223;p26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4" name="Google Shape;3224;p26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5" name="Google Shape;3225;p26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6" name="Google Shape;3226;p26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7" name="Google Shape;3227;p26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8" name="Google Shape;3228;p26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9" name="Google Shape;3229;p26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0" name="Google Shape;3230;p26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1" name="Google Shape;3231;p26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2" name="Google Shape;3232;p26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3" name="Google Shape;3233;p26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4" name="Google Shape;3234;p26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5" name="Google Shape;3235;p26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6" name="Google Shape;3236;p26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7" name="Google Shape;3237;p26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8" name="Google Shape;3238;p26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9" name="Google Shape;3239;p26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0" name="Google Shape;3240;p26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1" name="Google Shape;3241;p26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2" name="Google Shape;3242;p26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3" name="Google Shape;3243;p26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4" name="Google Shape;3244;p26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5" name="Google Shape;3245;p26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6" name="Google Shape;3246;p26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7" name="Google Shape;3247;p26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8" name="Google Shape;3248;p26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9" name="Google Shape;3249;p26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0" name="Google Shape;3250;p26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C2E6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51" name="Google Shape;3251;p26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3252" name="Google Shape;3252;p26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3" name="Google Shape;3253;p26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4" name="Google Shape;3254;p26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5" name="Google Shape;3255;p26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6" name="Google Shape;3256;p26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7" name="Google Shape;3257;p26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8" name="Google Shape;3258;p26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59" name="Google Shape;3259;p26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0" name="Google Shape;3260;p26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1" name="Google Shape;3261;p26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2" name="Google Shape;3262;p26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3" name="Google Shape;3263;p26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4" name="Google Shape;3264;p26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5" name="Google Shape;3265;p26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6" name="Google Shape;3266;p26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7" name="Google Shape;3267;p26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8" name="Google Shape;3268;p26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9" name="Google Shape;3269;p26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0" name="Google Shape;3270;p26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1" name="Google Shape;3271;p26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2" name="Google Shape;3272;p26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3" name="Google Shape;3273;p26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4" name="Google Shape;3274;p26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5" name="Google Shape;3275;p26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6" name="Google Shape;3276;p26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7" name="Google Shape;3277;p26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8" name="Google Shape;3278;p26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9" name="Google Shape;3279;p26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0" name="Google Shape;3280;p26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1" name="Google Shape;3281;p26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2" name="Google Shape;3282;p26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3" name="Google Shape;3283;p26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4" name="Google Shape;3284;p26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5" name="Google Shape;3285;p26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6" name="Google Shape;3286;p26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7" name="Google Shape;3287;p26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8" name="Google Shape;3288;p26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9" name="Google Shape;3289;p26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0" name="Google Shape;3290;p26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1" name="Google Shape;3291;p26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2" name="Google Shape;3292;p26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3" name="Google Shape;3293;p26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4" name="Google Shape;3294;p26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5" name="Google Shape;3295;p26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6" name="Google Shape;3296;p26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7" name="Google Shape;3297;p26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8" name="Google Shape;3298;p26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9" name="Google Shape;3299;p26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0" name="Google Shape;3300;p26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1" name="Google Shape;3301;p26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2" name="Google Shape;3302;p26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303" name="Google Shape;3303;p26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3304" name="Google Shape;3304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05" name="Google Shape;3305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06" name="Google Shape;3306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07" name="Google Shape;3307;p26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3308" name="Google Shape;3308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09" name="Google Shape;3309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0" name="Google Shape;3310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11" name="Google Shape;3311;p26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3312" name="Google Shape;3312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3" name="Google Shape;3313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4" name="Google Shape;3314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15" name="Google Shape;3315;p26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3316" name="Google Shape;3316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7" name="Google Shape;3317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19" name="Google Shape;3319;p26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3320" name="Google Shape;3320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21" name="Google Shape;3321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22" name="Google Shape;3322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23" name="Google Shape;3323;p26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3324" name="Google Shape;3324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25" name="Google Shape;3325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26" name="Google Shape;3326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27" name="Google Shape;3327;p26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3328" name="Google Shape;3328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29" name="Google Shape;3329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30" name="Google Shape;3330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31" name="Google Shape;3331;p26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3332" name="Google Shape;3332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33" name="Google Shape;3333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34" name="Google Shape;3334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35" name="Google Shape;3335;p26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3336" name="Google Shape;3336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37" name="Google Shape;3337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38" name="Google Shape;3338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39" name="Google Shape;3339;p26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3340" name="Google Shape;3340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41" name="Google Shape;3341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42" name="Google Shape;3342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43" name="Google Shape;3343;p26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3344" name="Google Shape;3344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45" name="Google Shape;3345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46" name="Google Shape;3346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47" name="Google Shape;3347;p26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3348" name="Google Shape;3348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49" name="Google Shape;3349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50" name="Google Shape;3350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51" name="Google Shape;3351;p26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3352" name="Google Shape;3352;p26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53" name="Google Shape;3353;p26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54" name="Google Shape;3354;p26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355" name="Google Shape;3355;p26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07376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4"/>
          <p:cNvGrpSpPr/>
          <p:nvPr/>
        </p:nvGrpSpPr>
        <p:grpSpPr>
          <a:xfrm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295" name="Google Shape;295;p4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296" name="Google Shape;296;p4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4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4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4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4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4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4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4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4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4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4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4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4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4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4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4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4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4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4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4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4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4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4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4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4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4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4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4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4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8" name="Google Shape;328;p4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329" name="Google Shape;329;p4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80" name="Google Shape;380;p4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3" name="Google Shape;383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84" name="Google Shape;384;p4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385" name="Google Shape;385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88" name="Google Shape;388;p4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389" name="Google Shape;389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92" name="Google Shape;392;p4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393" name="Google Shape;393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397" name="Google Shape;397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00" name="Google Shape;400;p4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401" name="Google Shape;401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04" name="Google Shape;404;p4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405" name="Google Shape;405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6" name="Google Shape;406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08" name="Google Shape;408;p4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409" name="Google Shape;409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12" name="Google Shape;412;p4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413" name="Google Shape;413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16" name="Google Shape;416;p4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417" name="Google Shape;417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0" name="Google Shape;420;p4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421" name="Google Shape;421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4" name="Google Shape;424;p4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425" name="Google Shape;425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6" name="Google Shape;426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7" name="Google Shape;427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8" name="Google Shape;428;p4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429" name="Google Shape;429;p4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30" name="Google Shape;430;p4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31" name="Google Shape;431;p4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432" name="Google Shape;432;p4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6225" y="542925"/>
            <a:ext cx="7691400" cy="4572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000" u="sng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subTitle" idx="1"/>
          </p:nvPr>
        </p:nvSpPr>
        <p:spPr>
          <a:xfrm>
            <a:off x="726225" y="1114425"/>
            <a:ext cx="76914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9"/>
          <p:cNvGrpSpPr/>
          <p:nvPr/>
        </p:nvGrpSpPr>
        <p:grpSpPr>
          <a:xfrm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1015" name="Google Shape;1015;p9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1016" name="Google Shape;1016;p9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9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9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9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9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9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9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9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9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9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9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9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9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9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9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9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9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9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9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9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9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9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9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9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9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9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9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9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9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9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9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9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8" name="Google Shape;1048;p9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1049" name="Google Shape;1049;p9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100" name="Google Shape;1100;p9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1101" name="Google Shape;1101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04" name="Google Shape;1104;p9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1105" name="Google Shape;1105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08" name="Google Shape;1108;p9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1109" name="Google Shape;1109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12" name="Google Shape;1112;p9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1113" name="Google Shape;1113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16" name="Google Shape;1116;p9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1117" name="Google Shape;1117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20" name="Google Shape;1120;p9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1121" name="Google Shape;1121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24" name="Google Shape;1124;p9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1125" name="Google Shape;1125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28" name="Google Shape;1128;p9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1129" name="Google Shape;1129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32" name="Google Shape;1132;p9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1133" name="Google Shape;1133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4" name="Google Shape;1134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5" name="Google Shape;1135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36" name="Google Shape;1136;p9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1137" name="Google Shape;1137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40" name="Google Shape;1140;p9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1141" name="Google Shape;1141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44" name="Google Shape;1144;p9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1145" name="Google Shape;1145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48" name="Google Shape;1148;p9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1149" name="Google Shape;1149;p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152" name="Google Shape;1152;p9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153" name="Google Shape;1153;p9"/>
          <p:cNvSpPr txBox="1">
            <a:spLocks noGrp="1"/>
          </p:cNvSpPr>
          <p:nvPr>
            <p:ph type="title"/>
          </p:nvPr>
        </p:nvSpPr>
        <p:spPr>
          <a:xfrm>
            <a:off x="1640625" y="1614463"/>
            <a:ext cx="3845700" cy="9942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9"/>
          <p:cNvSpPr txBox="1">
            <a:spLocks noGrp="1"/>
          </p:cNvSpPr>
          <p:nvPr>
            <p:ph type="subTitle" idx="1"/>
          </p:nvPr>
        </p:nvSpPr>
        <p:spPr>
          <a:xfrm>
            <a:off x="1640625" y="2742738"/>
            <a:ext cx="34764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"/>
          <p:cNvSpPr txBox="1">
            <a:spLocks noGrp="1"/>
          </p:cNvSpPr>
          <p:nvPr>
            <p:ph type="title"/>
          </p:nvPr>
        </p:nvSpPr>
        <p:spPr>
          <a:xfrm>
            <a:off x="2676450" y="1386300"/>
            <a:ext cx="3791100" cy="23709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13"/>
          <p:cNvGrpSpPr/>
          <p:nvPr/>
        </p:nvGrpSpPr>
        <p:grpSpPr>
          <a:xfrm flipH="1"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1304" name="Google Shape;1304;p13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1305" name="Google Shape;1305;p13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13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13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13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13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13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13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13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13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13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13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13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13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8" name="Google Shape;1318;p13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9" name="Google Shape;1319;p13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0" name="Google Shape;1320;p13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1" name="Google Shape;1321;p13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2" name="Google Shape;1322;p13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3" name="Google Shape;1323;p13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4" name="Google Shape;1324;p13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5" name="Google Shape;1325;p13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6" name="Google Shape;1326;p13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7" name="Google Shape;1327;p13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8" name="Google Shape;1328;p13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13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13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1" name="Google Shape;1331;p13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2" name="Google Shape;1332;p13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3" name="Google Shape;1333;p13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13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13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13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7" name="Google Shape;1337;p13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1338" name="Google Shape;1338;p13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7" name="Google Shape;1357;p13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8" name="Google Shape;1358;p13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9" name="Google Shape;1359;p13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0" name="Google Shape;1360;p13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2" name="Google Shape;1362;p13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0" name="Google Shape;1370;p13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9" name="Google Shape;1379;p13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0" name="Google Shape;1380;p13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2" name="Google Shape;1382;p13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3" name="Google Shape;1383;p13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389" name="Google Shape;1389;p13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1390" name="Google Shape;1390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91" name="Google Shape;1391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92" name="Google Shape;1392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393" name="Google Shape;1393;p13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1394" name="Google Shape;1394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95" name="Google Shape;1395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96" name="Google Shape;1396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397" name="Google Shape;1397;p13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1398" name="Google Shape;1398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99" name="Google Shape;1399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00" name="Google Shape;1400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01" name="Google Shape;1401;p13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1402" name="Google Shape;1402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04" name="Google Shape;1404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05" name="Google Shape;1405;p13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1406" name="Google Shape;1406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09" name="Google Shape;1409;p13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1410" name="Google Shape;1410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13" name="Google Shape;1413;p13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1414" name="Google Shape;1414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16" name="Google Shape;1416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17" name="Google Shape;1417;p13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1418" name="Google Shape;1418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19" name="Google Shape;1419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0" name="Google Shape;1420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21" name="Google Shape;1421;p13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1422" name="Google Shape;1422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3" name="Google Shape;1423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4" name="Google Shape;1424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25" name="Google Shape;1425;p13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1426" name="Google Shape;1426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7" name="Google Shape;1427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8" name="Google Shape;1428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29" name="Google Shape;1429;p13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1430" name="Google Shape;1430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1" name="Google Shape;1431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2" name="Google Shape;1432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33" name="Google Shape;1433;p13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1434" name="Google Shape;1434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5" name="Google Shape;1435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37" name="Google Shape;1437;p13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1438" name="Google Shape;1438;p13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9" name="Google Shape;1439;p13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40" name="Google Shape;1440;p13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441" name="Google Shape;1441;p13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42" name="Google Shape;1442;p13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  <a:effectLst>
            <a:outerShdw blurRad="271463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u="sng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43" name="Google Shape;1443;p13"/>
          <p:cNvSpPr txBox="1">
            <a:spLocks noGrp="1"/>
          </p:cNvSpPr>
          <p:nvPr>
            <p:ph type="subTitle" idx="1"/>
          </p:nvPr>
        </p:nvSpPr>
        <p:spPr>
          <a:xfrm>
            <a:off x="650100" y="1494888"/>
            <a:ext cx="2447700" cy="3657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444" name="Google Shape;1444;p13"/>
          <p:cNvSpPr txBox="1">
            <a:spLocks noGrp="1"/>
          </p:cNvSpPr>
          <p:nvPr>
            <p:ph type="subTitle" idx="2"/>
          </p:nvPr>
        </p:nvSpPr>
        <p:spPr>
          <a:xfrm>
            <a:off x="1269000" y="18990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5" name="Google Shape;1445;p13"/>
          <p:cNvSpPr txBox="1">
            <a:spLocks noGrp="1"/>
          </p:cNvSpPr>
          <p:nvPr>
            <p:ph type="subTitle" idx="3"/>
          </p:nvPr>
        </p:nvSpPr>
        <p:spPr>
          <a:xfrm>
            <a:off x="650100" y="2934163"/>
            <a:ext cx="2447700" cy="365700"/>
          </a:xfrm>
          <a:prstGeom prst="rect">
            <a:avLst/>
          </a:prstGeom>
          <a:effectLst>
            <a:outerShdw blurRad="28575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446" name="Google Shape;1446;p13"/>
          <p:cNvSpPr txBox="1">
            <a:spLocks noGrp="1"/>
          </p:cNvSpPr>
          <p:nvPr>
            <p:ph type="subTitle" idx="4"/>
          </p:nvPr>
        </p:nvSpPr>
        <p:spPr>
          <a:xfrm>
            <a:off x="1269000" y="33438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7" name="Google Shape;1447;p13"/>
          <p:cNvSpPr txBox="1">
            <a:spLocks noGrp="1"/>
          </p:cNvSpPr>
          <p:nvPr>
            <p:ph type="subTitle" idx="5"/>
          </p:nvPr>
        </p:nvSpPr>
        <p:spPr>
          <a:xfrm>
            <a:off x="6046200" y="1494888"/>
            <a:ext cx="2447700" cy="365700"/>
          </a:xfrm>
          <a:prstGeom prst="rect">
            <a:avLst/>
          </a:prstGeom>
          <a:effectLst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448" name="Google Shape;1448;p13"/>
          <p:cNvSpPr txBox="1">
            <a:spLocks noGrp="1"/>
          </p:cNvSpPr>
          <p:nvPr>
            <p:ph type="subTitle" idx="6"/>
          </p:nvPr>
        </p:nvSpPr>
        <p:spPr>
          <a:xfrm>
            <a:off x="6046200" y="18990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9" name="Google Shape;1449;p13"/>
          <p:cNvSpPr txBox="1">
            <a:spLocks noGrp="1"/>
          </p:cNvSpPr>
          <p:nvPr>
            <p:ph type="subTitle" idx="7"/>
          </p:nvPr>
        </p:nvSpPr>
        <p:spPr>
          <a:xfrm>
            <a:off x="6046200" y="2934159"/>
            <a:ext cx="2447700" cy="365700"/>
          </a:xfrm>
          <a:prstGeom prst="rect">
            <a:avLst/>
          </a:prstGeom>
          <a:effectLst>
            <a:outerShdw blurRad="28575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450" name="Google Shape;1450;p13"/>
          <p:cNvSpPr txBox="1">
            <a:spLocks noGrp="1"/>
          </p:cNvSpPr>
          <p:nvPr>
            <p:ph type="subTitle" idx="8"/>
          </p:nvPr>
        </p:nvSpPr>
        <p:spPr>
          <a:xfrm>
            <a:off x="6046200" y="33438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51" name="Google Shape;1451;p13"/>
          <p:cNvSpPr txBox="1">
            <a:spLocks noGrp="1"/>
          </p:cNvSpPr>
          <p:nvPr>
            <p:ph type="title" idx="9" hasCustomPrompt="1"/>
          </p:nvPr>
        </p:nvSpPr>
        <p:spPr>
          <a:xfrm>
            <a:off x="3333246" y="1831700"/>
            <a:ext cx="740700" cy="6582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2" name="Google Shape;1452;p13"/>
          <p:cNvSpPr txBox="1">
            <a:spLocks noGrp="1"/>
          </p:cNvSpPr>
          <p:nvPr>
            <p:ph type="title" idx="13" hasCustomPrompt="1"/>
          </p:nvPr>
        </p:nvSpPr>
        <p:spPr>
          <a:xfrm>
            <a:off x="3333246" y="3263200"/>
            <a:ext cx="740700" cy="658200"/>
          </a:xfrm>
          <a:prstGeom prst="rect">
            <a:avLst/>
          </a:prstGeom>
          <a:effectLst>
            <a:outerShdw blurRad="28575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3" name="Google Shape;145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0054" y="1831700"/>
            <a:ext cx="740700" cy="658200"/>
          </a:xfrm>
          <a:prstGeom prst="rect">
            <a:avLst/>
          </a:prstGeom>
          <a:effectLst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4" name="Google Shape;145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70054" y="3263200"/>
            <a:ext cx="740700" cy="658200"/>
          </a:xfrm>
          <a:prstGeom prst="rect">
            <a:avLst/>
          </a:prstGeom>
          <a:effectLst>
            <a:outerShdw blurRad="28575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455" name="Google Shape;1455;p13"/>
          <p:cNvGrpSpPr/>
          <p:nvPr/>
        </p:nvGrpSpPr>
        <p:grpSpPr>
          <a:xfrm>
            <a:off x="4532850" y="1832861"/>
            <a:ext cx="78300" cy="2087378"/>
            <a:chOff x="4532850" y="2348299"/>
            <a:chExt cx="78300" cy="2087378"/>
          </a:xfrm>
        </p:grpSpPr>
        <p:sp>
          <p:nvSpPr>
            <p:cNvPr id="1456" name="Google Shape;1456;p13"/>
            <p:cNvSpPr/>
            <p:nvPr/>
          </p:nvSpPr>
          <p:spPr>
            <a:xfrm>
              <a:off x="4532850" y="2635310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4532850" y="2922321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4532850" y="3209332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4532850" y="2348299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4532850" y="3783354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4532850" y="4070365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4532850" y="4357376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4532850" y="3496343"/>
              <a:ext cx="78300" cy="78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17"/>
          <p:cNvGrpSpPr/>
          <p:nvPr/>
        </p:nvGrpSpPr>
        <p:grpSpPr>
          <a:xfrm flipH="1"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1931" name="Google Shape;1931;p17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1932" name="Google Shape;1932;p17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17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17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17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17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17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17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17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17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17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17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17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17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17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17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17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17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17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17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17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17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17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17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17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6" name="Google Shape;1956;p17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7" name="Google Shape;1957;p17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8" name="Google Shape;1958;p17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9" name="Google Shape;1959;p17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17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1" name="Google Shape;1961;p17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2" name="Google Shape;1962;p17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3" name="Google Shape;1963;p17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64" name="Google Shape;1964;p17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1965" name="Google Shape;1965;p17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6" name="Google Shape;1966;p17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7" name="Google Shape;1967;p17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8" name="Google Shape;1968;p17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9" name="Google Shape;1969;p17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0" name="Google Shape;1970;p17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1" name="Google Shape;1971;p17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2" name="Google Shape;1972;p17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3" name="Google Shape;1973;p17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4" name="Google Shape;1974;p17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5" name="Google Shape;1975;p17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6" name="Google Shape;1976;p17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7" name="Google Shape;1977;p17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8" name="Google Shape;1978;p17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9" name="Google Shape;1979;p17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0" name="Google Shape;1980;p17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1" name="Google Shape;1981;p17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2" name="Google Shape;1982;p17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3" name="Google Shape;1983;p17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4" name="Google Shape;1984;p17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5" name="Google Shape;1985;p17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6" name="Google Shape;1986;p17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7" name="Google Shape;1987;p17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8" name="Google Shape;1988;p17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9" name="Google Shape;1989;p17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0" name="Google Shape;1990;p17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1" name="Google Shape;1991;p17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2" name="Google Shape;1992;p17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3" name="Google Shape;1993;p17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4" name="Google Shape;1994;p17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5" name="Google Shape;1995;p17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6" name="Google Shape;1996;p17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7" name="Google Shape;1997;p17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8" name="Google Shape;1998;p17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9" name="Google Shape;1999;p17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0" name="Google Shape;2000;p17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1" name="Google Shape;2001;p17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2" name="Google Shape;2002;p17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3" name="Google Shape;2003;p17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4" name="Google Shape;2004;p17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5" name="Google Shape;2005;p17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6" name="Google Shape;2006;p17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7" name="Google Shape;2007;p17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8" name="Google Shape;2008;p17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9" name="Google Shape;2009;p17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0" name="Google Shape;2010;p17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1" name="Google Shape;2011;p17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2" name="Google Shape;2012;p17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3" name="Google Shape;2013;p17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4" name="Google Shape;2014;p17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5" name="Google Shape;2015;p17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016" name="Google Shape;2016;p17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2017" name="Google Shape;2017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18" name="Google Shape;2018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19" name="Google Shape;2019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20" name="Google Shape;2020;p17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2021" name="Google Shape;2021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2" name="Google Shape;2022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3" name="Google Shape;2023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24" name="Google Shape;2024;p17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2025" name="Google Shape;2025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6" name="Google Shape;2026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7" name="Google Shape;2027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28" name="Google Shape;2028;p17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2029" name="Google Shape;2029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0" name="Google Shape;2030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1" name="Google Shape;2031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32" name="Google Shape;2032;p17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2033" name="Google Shape;2033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4" name="Google Shape;2034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5" name="Google Shape;2035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36" name="Google Shape;2036;p17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2037" name="Google Shape;2037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8" name="Google Shape;2038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9" name="Google Shape;2039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40" name="Google Shape;2040;p17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2041" name="Google Shape;2041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42" name="Google Shape;2042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43" name="Google Shape;2043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44" name="Google Shape;2044;p17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2045" name="Google Shape;2045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46" name="Google Shape;2046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47" name="Google Shape;2047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48" name="Google Shape;2048;p17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2049" name="Google Shape;2049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0" name="Google Shape;2050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1" name="Google Shape;2051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52" name="Google Shape;2052;p17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2053" name="Google Shape;2053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4" name="Google Shape;2054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5" name="Google Shape;2055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56" name="Google Shape;2056;p17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2057" name="Google Shape;2057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8" name="Google Shape;2058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9" name="Google Shape;2059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60" name="Google Shape;2060;p17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2061" name="Google Shape;2061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2" name="Google Shape;2062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3" name="Google Shape;2063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064" name="Google Shape;2064;p17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2065" name="Google Shape;2065;p17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6" name="Google Shape;2066;p17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7" name="Google Shape;2067;p17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68" name="Google Shape;2068;p17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069" name="Google Shape;2069;p17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70" name="Google Shape;2070;p17"/>
          <p:cNvSpPr txBox="1">
            <a:spLocks noGrp="1"/>
          </p:cNvSpPr>
          <p:nvPr>
            <p:ph type="subTitle" idx="1"/>
          </p:nvPr>
        </p:nvSpPr>
        <p:spPr>
          <a:xfrm>
            <a:off x="4810725" y="1782675"/>
            <a:ext cx="36069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18"/>
          <p:cNvGrpSpPr/>
          <p:nvPr/>
        </p:nvGrpSpPr>
        <p:grpSpPr>
          <a:xfrm flipH="1"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2073" name="Google Shape;2073;p18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2074" name="Google Shape;2074;p18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18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18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18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18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18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18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18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18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18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18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18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18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7" name="Google Shape;2087;p18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8" name="Google Shape;2088;p18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9" name="Google Shape;2089;p18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18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18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18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18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18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18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18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18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18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18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18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18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2" name="Google Shape;2102;p18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3" name="Google Shape;2103;p18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4" name="Google Shape;2104;p18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5" name="Google Shape;2105;p18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6" name="Google Shape;2106;p18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2107" name="Google Shape;2107;p18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8" name="Google Shape;2108;p18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9" name="Google Shape;2109;p18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0" name="Google Shape;2110;p18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1" name="Google Shape;2111;p18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2" name="Google Shape;2112;p18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3" name="Google Shape;2113;p18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4" name="Google Shape;2114;p18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5" name="Google Shape;2115;p18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6" name="Google Shape;2116;p18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7" name="Google Shape;2117;p18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8" name="Google Shape;2118;p18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9" name="Google Shape;2119;p18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0" name="Google Shape;2120;p18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1" name="Google Shape;2121;p18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2" name="Google Shape;2122;p18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3" name="Google Shape;2123;p18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4" name="Google Shape;2124;p18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5" name="Google Shape;2125;p18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6" name="Google Shape;2126;p18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7" name="Google Shape;2127;p18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8" name="Google Shape;2128;p18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9" name="Google Shape;2129;p18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0" name="Google Shape;2130;p18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1" name="Google Shape;2131;p18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2" name="Google Shape;2132;p18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3" name="Google Shape;2133;p18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4" name="Google Shape;2134;p18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5" name="Google Shape;2135;p18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6" name="Google Shape;2136;p18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7" name="Google Shape;2137;p18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8" name="Google Shape;2138;p18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9" name="Google Shape;2139;p18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0" name="Google Shape;2140;p18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1" name="Google Shape;2141;p18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2" name="Google Shape;2142;p18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3" name="Google Shape;2143;p18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4" name="Google Shape;2144;p18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5" name="Google Shape;2145;p18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6" name="Google Shape;2146;p18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7" name="Google Shape;2147;p18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8" name="Google Shape;2148;p18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9" name="Google Shape;2149;p18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0" name="Google Shape;2150;p18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1" name="Google Shape;2151;p18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2" name="Google Shape;2152;p18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3" name="Google Shape;2153;p18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4" name="Google Shape;2154;p18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5" name="Google Shape;2155;p18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6" name="Google Shape;2156;p18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7" name="Google Shape;2157;p18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158" name="Google Shape;2158;p18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2159" name="Google Shape;2159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0" name="Google Shape;2160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1" name="Google Shape;2161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62" name="Google Shape;2162;p18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2163" name="Google Shape;2163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4" name="Google Shape;2164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5" name="Google Shape;2165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66" name="Google Shape;2166;p18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2167" name="Google Shape;2167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8" name="Google Shape;2168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69" name="Google Shape;2169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70" name="Google Shape;2170;p18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2171" name="Google Shape;2171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72" name="Google Shape;2172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73" name="Google Shape;2173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74" name="Google Shape;2174;p18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2175" name="Google Shape;2175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76" name="Google Shape;2176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77" name="Google Shape;2177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78" name="Google Shape;2178;p18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2179" name="Google Shape;2179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0" name="Google Shape;2180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1" name="Google Shape;2181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82" name="Google Shape;2182;p18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2183" name="Google Shape;2183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4" name="Google Shape;2184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5" name="Google Shape;2185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86" name="Google Shape;2186;p18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2187" name="Google Shape;2187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8" name="Google Shape;2188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9" name="Google Shape;2189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90" name="Google Shape;2190;p18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2191" name="Google Shape;2191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92" name="Google Shape;2192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93" name="Google Shape;2193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94" name="Google Shape;2194;p18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2195" name="Google Shape;2195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96" name="Google Shape;2196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97" name="Google Shape;2197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198" name="Google Shape;2198;p18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2199" name="Google Shape;2199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0" name="Google Shape;2200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1" name="Google Shape;2201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202" name="Google Shape;2202;p18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2203" name="Google Shape;2203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4" name="Google Shape;2204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5" name="Google Shape;2205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206" name="Google Shape;2206;p18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2207" name="Google Shape;2207;p18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8" name="Google Shape;2208;p18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9" name="Google Shape;2209;p18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210" name="Google Shape;2210;p18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11" name="Google Shape;2211;p18"/>
          <p:cNvSpPr txBox="1">
            <a:spLocks noGrp="1"/>
          </p:cNvSpPr>
          <p:nvPr>
            <p:ph type="body" idx="1"/>
          </p:nvPr>
        </p:nvSpPr>
        <p:spPr>
          <a:xfrm>
            <a:off x="2787125" y="639463"/>
            <a:ext cx="3569700" cy="15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</a:lstStyle>
          <a:p>
            <a:endParaRPr/>
          </a:p>
        </p:txBody>
      </p:sp>
      <p:sp>
        <p:nvSpPr>
          <p:cNvPr id="2212" name="Google Shape;2212;p18"/>
          <p:cNvSpPr txBox="1">
            <a:spLocks noGrp="1"/>
          </p:cNvSpPr>
          <p:nvPr>
            <p:ph type="subTitle" idx="2"/>
          </p:nvPr>
        </p:nvSpPr>
        <p:spPr>
          <a:xfrm>
            <a:off x="2597550" y="2308312"/>
            <a:ext cx="3948900" cy="419400"/>
          </a:xfrm>
          <a:prstGeom prst="rect">
            <a:avLst/>
          </a:prstGeom>
          <a:effectLst>
            <a:outerShdw blurRad="28575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1"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19"/>
          <p:cNvGrpSpPr/>
          <p:nvPr/>
        </p:nvGrpSpPr>
        <p:grpSpPr>
          <a:xfrm flipH="1">
            <a:off x="25250" y="-43"/>
            <a:ext cx="9128450" cy="5143393"/>
            <a:chOff x="25250" y="-43"/>
            <a:chExt cx="9128450" cy="5143393"/>
          </a:xfrm>
        </p:grpSpPr>
        <p:grpSp>
          <p:nvGrpSpPr>
            <p:cNvPr id="2215" name="Google Shape;2215;p19"/>
            <p:cNvGrpSpPr/>
            <p:nvPr/>
          </p:nvGrpSpPr>
          <p:grpSpPr>
            <a:xfrm flipH="1">
              <a:off x="25250" y="111225"/>
              <a:ext cx="8396700" cy="4921050"/>
              <a:chOff x="757000" y="111225"/>
              <a:chExt cx="8396700" cy="4921050"/>
            </a:xfrm>
          </p:grpSpPr>
          <p:cxnSp>
            <p:nvCxnSpPr>
              <p:cNvPr id="2216" name="Google Shape;2216;p19"/>
              <p:cNvCxnSpPr/>
              <p:nvPr/>
            </p:nvCxnSpPr>
            <p:spPr>
              <a:xfrm rot="10800000">
                <a:off x="757000" y="11122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19"/>
              <p:cNvCxnSpPr/>
              <p:nvPr/>
            </p:nvCxnSpPr>
            <p:spPr>
              <a:xfrm rot="10800000">
                <a:off x="757000" y="26996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19"/>
              <p:cNvCxnSpPr/>
              <p:nvPr/>
            </p:nvCxnSpPr>
            <p:spPr>
              <a:xfrm rot="10800000">
                <a:off x="757000" y="42871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19"/>
              <p:cNvCxnSpPr/>
              <p:nvPr/>
            </p:nvCxnSpPr>
            <p:spPr>
              <a:xfrm rot="10800000">
                <a:off x="757000" y="58745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19"/>
              <p:cNvCxnSpPr/>
              <p:nvPr/>
            </p:nvCxnSpPr>
            <p:spPr>
              <a:xfrm rot="10800000">
                <a:off x="757000" y="74619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19"/>
              <p:cNvCxnSpPr/>
              <p:nvPr/>
            </p:nvCxnSpPr>
            <p:spPr>
              <a:xfrm rot="10800000">
                <a:off x="757000" y="90494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19"/>
              <p:cNvCxnSpPr/>
              <p:nvPr/>
            </p:nvCxnSpPr>
            <p:spPr>
              <a:xfrm rot="10800000">
                <a:off x="757000" y="106368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19"/>
              <p:cNvCxnSpPr/>
              <p:nvPr/>
            </p:nvCxnSpPr>
            <p:spPr>
              <a:xfrm rot="10800000">
                <a:off x="757000" y="122243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19"/>
              <p:cNvCxnSpPr/>
              <p:nvPr/>
            </p:nvCxnSpPr>
            <p:spPr>
              <a:xfrm rot="10800000">
                <a:off x="757000" y="138117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19"/>
              <p:cNvCxnSpPr/>
              <p:nvPr/>
            </p:nvCxnSpPr>
            <p:spPr>
              <a:xfrm rot="10800000">
                <a:off x="757000" y="153991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19"/>
              <p:cNvCxnSpPr/>
              <p:nvPr/>
            </p:nvCxnSpPr>
            <p:spPr>
              <a:xfrm rot="10800000">
                <a:off x="757000" y="169866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19"/>
              <p:cNvCxnSpPr/>
              <p:nvPr/>
            </p:nvCxnSpPr>
            <p:spPr>
              <a:xfrm rot="10800000">
                <a:off x="757000" y="185740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19"/>
              <p:cNvCxnSpPr/>
              <p:nvPr/>
            </p:nvCxnSpPr>
            <p:spPr>
              <a:xfrm rot="10800000">
                <a:off x="757000" y="201614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19"/>
              <p:cNvCxnSpPr/>
              <p:nvPr/>
            </p:nvCxnSpPr>
            <p:spPr>
              <a:xfrm rot="10800000">
                <a:off x="757000" y="217489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19"/>
              <p:cNvCxnSpPr/>
              <p:nvPr/>
            </p:nvCxnSpPr>
            <p:spPr>
              <a:xfrm rot="10800000">
                <a:off x="757000" y="233363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19"/>
              <p:cNvCxnSpPr/>
              <p:nvPr/>
            </p:nvCxnSpPr>
            <p:spPr>
              <a:xfrm rot="10800000">
                <a:off x="757000" y="249237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19"/>
              <p:cNvCxnSpPr/>
              <p:nvPr/>
            </p:nvCxnSpPr>
            <p:spPr>
              <a:xfrm rot="10800000">
                <a:off x="757000" y="265112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19"/>
              <p:cNvCxnSpPr/>
              <p:nvPr/>
            </p:nvCxnSpPr>
            <p:spPr>
              <a:xfrm rot="10800000">
                <a:off x="757000" y="280986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19"/>
              <p:cNvCxnSpPr/>
              <p:nvPr/>
            </p:nvCxnSpPr>
            <p:spPr>
              <a:xfrm rot="10800000">
                <a:off x="757000" y="2968609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19"/>
              <p:cNvCxnSpPr/>
              <p:nvPr/>
            </p:nvCxnSpPr>
            <p:spPr>
              <a:xfrm rot="10800000">
                <a:off x="757000" y="3127352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19"/>
              <p:cNvCxnSpPr/>
              <p:nvPr/>
            </p:nvCxnSpPr>
            <p:spPr>
              <a:xfrm rot="10800000">
                <a:off x="757000" y="3286096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19"/>
              <p:cNvCxnSpPr/>
              <p:nvPr/>
            </p:nvCxnSpPr>
            <p:spPr>
              <a:xfrm rot="10800000">
                <a:off x="757000" y="344484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19"/>
              <p:cNvCxnSpPr/>
              <p:nvPr/>
            </p:nvCxnSpPr>
            <p:spPr>
              <a:xfrm rot="10800000">
                <a:off x="757000" y="3603583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19"/>
              <p:cNvCxnSpPr/>
              <p:nvPr/>
            </p:nvCxnSpPr>
            <p:spPr>
              <a:xfrm rot="10800000">
                <a:off x="757000" y="376232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19"/>
              <p:cNvCxnSpPr/>
              <p:nvPr/>
            </p:nvCxnSpPr>
            <p:spPr>
              <a:xfrm rot="10800000">
                <a:off x="757000" y="3921070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19"/>
              <p:cNvCxnSpPr/>
              <p:nvPr/>
            </p:nvCxnSpPr>
            <p:spPr>
              <a:xfrm rot="10800000">
                <a:off x="757000" y="407981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19"/>
              <p:cNvCxnSpPr/>
              <p:nvPr/>
            </p:nvCxnSpPr>
            <p:spPr>
              <a:xfrm rot="10800000">
                <a:off x="757000" y="4238557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19"/>
              <p:cNvCxnSpPr/>
              <p:nvPr/>
            </p:nvCxnSpPr>
            <p:spPr>
              <a:xfrm rot="10800000">
                <a:off x="757000" y="439730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19"/>
              <p:cNvCxnSpPr/>
              <p:nvPr/>
            </p:nvCxnSpPr>
            <p:spPr>
              <a:xfrm rot="10800000">
                <a:off x="757000" y="4556044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19"/>
              <p:cNvCxnSpPr/>
              <p:nvPr/>
            </p:nvCxnSpPr>
            <p:spPr>
              <a:xfrm rot="10800000">
                <a:off x="757000" y="4714788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19"/>
              <p:cNvCxnSpPr/>
              <p:nvPr/>
            </p:nvCxnSpPr>
            <p:spPr>
              <a:xfrm rot="10800000">
                <a:off x="757000" y="4873531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19"/>
              <p:cNvCxnSpPr/>
              <p:nvPr/>
            </p:nvCxnSpPr>
            <p:spPr>
              <a:xfrm rot="10800000">
                <a:off x="757000" y="5032275"/>
                <a:ext cx="8396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0A5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48" name="Google Shape;2248;p19"/>
            <p:cNvGrpSpPr/>
            <p:nvPr/>
          </p:nvGrpSpPr>
          <p:grpSpPr>
            <a:xfrm flipH="1">
              <a:off x="8421925" y="-43"/>
              <a:ext cx="731775" cy="5143393"/>
              <a:chOff x="25250" y="-43"/>
              <a:chExt cx="731775" cy="5143393"/>
            </a:xfrm>
          </p:grpSpPr>
          <p:sp>
            <p:nvSpPr>
              <p:cNvPr id="2249" name="Google Shape;2249;p19"/>
              <p:cNvSpPr/>
              <p:nvPr/>
            </p:nvSpPr>
            <p:spPr>
              <a:xfrm rot="-5400000">
                <a:off x="-2148879" y="2313691"/>
                <a:ext cx="5143393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7380" extrusionOk="0">
                    <a:moveTo>
                      <a:pt x="0" y="17380"/>
                    </a:moveTo>
                    <a:lnTo>
                      <a:pt x="0" y="1"/>
                    </a:lnTo>
                    <a:lnTo>
                      <a:pt x="169288" y="1"/>
                    </a:lnTo>
                    <a:lnTo>
                      <a:pt x="169288" y="1738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000000"/>
                  </a:gs>
                </a:gsLst>
                <a:lin ang="5400012" scaled="0"/>
              </a:gra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0" name="Google Shape;2250;p19"/>
              <p:cNvSpPr/>
              <p:nvPr/>
            </p:nvSpPr>
            <p:spPr>
              <a:xfrm rot="-5400000">
                <a:off x="256304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1" name="Google Shape;2251;p19"/>
              <p:cNvSpPr/>
              <p:nvPr/>
            </p:nvSpPr>
            <p:spPr>
              <a:xfrm rot="-5400000">
                <a:off x="269186" y="475378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2" name="Google Shape;2252;p19"/>
              <p:cNvSpPr/>
              <p:nvPr/>
            </p:nvSpPr>
            <p:spPr>
              <a:xfrm rot="-5400000">
                <a:off x="174681" y="466351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3" name="Google Shape;2253;p19"/>
              <p:cNvSpPr/>
              <p:nvPr/>
            </p:nvSpPr>
            <p:spPr>
              <a:xfrm rot="-5400000">
                <a:off x="174681" y="459156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4" name="Google Shape;2254;p19"/>
              <p:cNvSpPr/>
              <p:nvPr/>
            </p:nvSpPr>
            <p:spPr>
              <a:xfrm rot="-5400000">
                <a:off x="256304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1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1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5" name="Google Shape;2255;p19"/>
              <p:cNvSpPr/>
              <p:nvPr/>
            </p:nvSpPr>
            <p:spPr>
              <a:xfrm rot="-5400000">
                <a:off x="269186" y="438184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1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6" name="Google Shape;2256;p19"/>
              <p:cNvSpPr/>
              <p:nvPr/>
            </p:nvSpPr>
            <p:spPr>
              <a:xfrm rot="-5400000">
                <a:off x="174681" y="429257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7" name="Google Shape;2257;p19"/>
              <p:cNvSpPr/>
              <p:nvPr/>
            </p:nvSpPr>
            <p:spPr>
              <a:xfrm rot="-5400000">
                <a:off x="174696" y="421961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8" name="Google Shape;2258;p19"/>
              <p:cNvSpPr/>
              <p:nvPr/>
            </p:nvSpPr>
            <p:spPr>
              <a:xfrm rot="-5400000">
                <a:off x="256805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5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5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9" name="Google Shape;2259;p19"/>
              <p:cNvSpPr/>
              <p:nvPr/>
            </p:nvSpPr>
            <p:spPr>
              <a:xfrm rot="-5400000">
                <a:off x="269688" y="401041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5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5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0" name="Google Shape;2260;p19"/>
              <p:cNvSpPr/>
              <p:nvPr/>
            </p:nvSpPr>
            <p:spPr>
              <a:xfrm rot="-5400000">
                <a:off x="174681" y="392063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1" name="Google Shape;2261;p19"/>
              <p:cNvSpPr/>
              <p:nvPr/>
            </p:nvSpPr>
            <p:spPr>
              <a:xfrm rot="-5400000">
                <a:off x="174696" y="3847672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2" name="Google Shape;2262;p19"/>
              <p:cNvSpPr/>
              <p:nvPr/>
            </p:nvSpPr>
            <p:spPr>
              <a:xfrm rot="-5400000">
                <a:off x="256304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3" name="Google Shape;2263;p19"/>
              <p:cNvSpPr/>
              <p:nvPr/>
            </p:nvSpPr>
            <p:spPr>
              <a:xfrm rot="-5400000">
                <a:off x="269186" y="363897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4" name="Google Shape;2264;p19"/>
              <p:cNvSpPr/>
              <p:nvPr/>
            </p:nvSpPr>
            <p:spPr>
              <a:xfrm rot="-5400000">
                <a:off x="174681" y="354869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5" name="Google Shape;2265;p19"/>
              <p:cNvSpPr/>
              <p:nvPr/>
            </p:nvSpPr>
            <p:spPr>
              <a:xfrm rot="-5400000">
                <a:off x="174681" y="347571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6" name="Google Shape;2266;p19"/>
              <p:cNvSpPr/>
              <p:nvPr/>
            </p:nvSpPr>
            <p:spPr>
              <a:xfrm rot="-5400000">
                <a:off x="256304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7" name="Google Shape;2267;p19"/>
              <p:cNvSpPr/>
              <p:nvPr/>
            </p:nvSpPr>
            <p:spPr>
              <a:xfrm rot="-5400000">
                <a:off x="269186" y="326703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8" name="Google Shape;2268;p19"/>
              <p:cNvSpPr/>
              <p:nvPr/>
            </p:nvSpPr>
            <p:spPr>
              <a:xfrm rot="-5400000">
                <a:off x="174681" y="31767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9" name="Google Shape;2269;p19"/>
              <p:cNvSpPr/>
              <p:nvPr/>
            </p:nvSpPr>
            <p:spPr>
              <a:xfrm rot="-5400000">
                <a:off x="174681" y="3103778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0" name="Google Shape;2270;p19"/>
              <p:cNvSpPr/>
              <p:nvPr/>
            </p:nvSpPr>
            <p:spPr>
              <a:xfrm rot="-5400000">
                <a:off x="256304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1" name="Google Shape;2271;p19"/>
              <p:cNvSpPr/>
              <p:nvPr/>
            </p:nvSpPr>
            <p:spPr>
              <a:xfrm rot="-5400000">
                <a:off x="269186" y="2895094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2" name="Google Shape;2272;p19"/>
              <p:cNvSpPr/>
              <p:nvPr/>
            </p:nvSpPr>
            <p:spPr>
              <a:xfrm rot="-5400000">
                <a:off x="174681" y="280582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1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1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3" name="Google Shape;2273;p19"/>
              <p:cNvSpPr/>
              <p:nvPr/>
            </p:nvSpPr>
            <p:spPr>
              <a:xfrm rot="-5400000">
                <a:off x="174681" y="2732872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4" name="Google Shape;2274;p19"/>
              <p:cNvSpPr/>
              <p:nvPr/>
            </p:nvSpPr>
            <p:spPr>
              <a:xfrm rot="-5400000">
                <a:off x="256805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1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1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1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5" name="Google Shape;2275;p19"/>
              <p:cNvSpPr/>
              <p:nvPr/>
            </p:nvSpPr>
            <p:spPr>
              <a:xfrm rot="-5400000">
                <a:off x="269688" y="2523656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1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6" name="Google Shape;2276;p19"/>
              <p:cNvSpPr/>
              <p:nvPr/>
            </p:nvSpPr>
            <p:spPr>
              <a:xfrm rot="-5400000">
                <a:off x="174681" y="2433880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7" name="Google Shape;2277;p19"/>
              <p:cNvSpPr/>
              <p:nvPr/>
            </p:nvSpPr>
            <p:spPr>
              <a:xfrm rot="-5400000">
                <a:off x="174696" y="2360917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8" name="Google Shape;2278;p19"/>
              <p:cNvSpPr/>
              <p:nvPr/>
            </p:nvSpPr>
            <p:spPr>
              <a:xfrm rot="-5400000">
                <a:off x="256304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8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8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9" name="Google Shape;2279;p19"/>
              <p:cNvSpPr/>
              <p:nvPr/>
            </p:nvSpPr>
            <p:spPr>
              <a:xfrm rot="-5400000">
                <a:off x="269186" y="215221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8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8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0" name="Google Shape;2280;p19"/>
              <p:cNvSpPr/>
              <p:nvPr/>
            </p:nvSpPr>
            <p:spPr>
              <a:xfrm rot="-5400000">
                <a:off x="174681" y="206194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1" name="Google Shape;2281;p19"/>
              <p:cNvSpPr/>
              <p:nvPr/>
            </p:nvSpPr>
            <p:spPr>
              <a:xfrm rot="-5400000">
                <a:off x="174696" y="1988978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2" name="Google Shape;2282;p19"/>
              <p:cNvSpPr/>
              <p:nvPr/>
            </p:nvSpPr>
            <p:spPr>
              <a:xfrm rot="-5400000">
                <a:off x="256304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3" name="Google Shape;2283;p19"/>
              <p:cNvSpPr/>
              <p:nvPr/>
            </p:nvSpPr>
            <p:spPr>
              <a:xfrm rot="-5400000">
                <a:off x="269186" y="1780278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4" name="Google Shape;2284;p19"/>
              <p:cNvSpPr/>
              <p:nvPr/>
            </p:nvSpPr>
            <p:spPr>
              <a:xfrm rot="-5400000">
                <a:off x="174681" y="1690001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5" name="Google Shape;2285;p19"/>
              <p:cNvSpPr/>
              <p:nvPr/>
            </p:nvSpPr>
            <p:spPr>
              <a:xfrm rot="-5400000">
                <a:off x="174681" y="161805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401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401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6" name="Google Shape;2286;p19"/>
              <p:cNvSpPr/>
              <p:nvPr/>
            </p:nvSpPr>
            <p:spPr>
              <a:xfrm rot="-5400000">
                <a:off x="256304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668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668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7" name="Google Shape;2287;p19"/>
              <p:cNvSpPr/>
              <p:nvPr/>
            </p:nvSpPr>
            <p:spPr>
              <a:xfrm rot="-5400000">
                <a:off x="269186" y="1408339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668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668" y="3269"/>
                      <a:pt x="1535" y="3269"/>
                    </a:cubicBezTo>
                    <a:lnTo>
                      <a:pt x="4570" y="3269"/>
                    </a:lnTo>
                    <a:cubicBezTo>
                      <a:pt x="5404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8" name="Google Shape;2288;p19"/>
              <p:cNvSpPr/>
              <p:nvPr/>
            </p:nvSpPr>
            <p:spPr>
              <a:xfrm rot="-5400000">
                <a:off x="174681" y="1319064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400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400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 rot="-5400000">
                <a:off x="174681" y="124611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 rot="-5400000">
                <a:off x="256805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4570" y="3270"/>
                    </a:moveTo>
                    <a:lnTo>
                      <a:pt x="1502" y="3270"/>
                    </a:lnTo>
                    <a:cubicBezTo>
                      <a:pt x="668" y="3270"/>
                      <a:pt x="1" y="2569"/>
                      <a:pt x="1" y="1735"/>
                    </a:cubicBezTo>
                    <a:lnTo>
                      <a:pt x="1" y="1535"/>
                    </a:lnTo>
                    <a:cubicBezTo>
                      <a:pt x="1" y="701"/>
                      <a:pt x="668" y="1"/>
                      <a:pt x="1502" y="1"/>
                    </a:cubicBezTo>
                    <a:lnTo>
                      <a:pt x="4570" y="1"/>
                    </a:lnTo>
                    <a:cubicBezTo>
                      <a:pt x="5404" y="1"/>
                      <a:pt x="6072" y="701"/>
                      <a:pt x="6072" y="1535"/>
                    </a:cubicBezTo>
                    <a:lnTo>
                      <a:pt x="6072" y="1735"/>
                    </a:lnTo>
                    <a:cubicBezTo>
                      <a:pt x="6072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 rot="-5400000">
                <a:off x="269688" y="1036901"/>
                <a:ext cx="184483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270" extrusionOk="0">
                    <a:moveTo>
                      <a:pt x="1502" y="0"/>
                    </a:moveTo>
                    <a:cubicBezTo>
                      <a:pt x="668" y="0"/>
                      <a:pt x="1" y="701"/>
                      <a:pt x="1" y="1535"/>
                    </a:cubicBezTo>
                    <a:lnTo>
                      <a:pt x="1" y="1735"/>
                    </a:lnTo>
                    <a:cubicBezTo>
                      <a:pt x="1" y="2569"/>
                      <a:pt x="668" y="3269"/>
                      <a:pt x="1502" y="3269"/>
                    </a:cubicBezTo>
                    <a:lnTo>
                      <a:pt x="4570" y="3269"/>
                    </a:lnTo>
                    <a:cubicBezTo>
                      <a:pt x="5404" y="3269"/>
                      <a:pt x="6072" y="2569"/>
                      <a:pt x="6072" y="1735"/>
                    </a:cubicBezTo>
                    <a:lnTo>
                      <a:pt x="6072" y="1535"/>
                    </a:lnTo>
                    <a:cubicBezTo>
                      <a:pt x="6072" y="701"/>
                      <a:pt x="5404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2" name="Google Shape;2292;p19"/>
              <p:cNvSpPr/>
              <p:nvPr/>
            </p:nvSpPr>
            <p:spPr>
              <a:xfrm rot="-5400000">
                <a:off x="174681" y="947125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3" name="Google Shape;2293;p19"/>
              <p:cNvSpPr/>
              <p:nvPr/>
            </p:nvSpPr>
            <p:spPr>
              <a:xfrm rot="-5400000">
                <a:off x="174681" y="874177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5" y="11776"/>
                    </a:moveTo>
                    <a:lnTo>
                      <a:pt x="835" y="11776"/>
                    </a:lnTo>
                    <a:cubicBezTo>
                      <a:pt x="368" y="11776"/>
                      <a:pt x="1" y="11409"/>
                      <a:pt x="1" y="10942"/>
                    </a:cubicBezTo>
                    <a:lnTo>
                      <a:pt x="1" y="834"/>
                    </a:lnTo>
                    <a:cubicBezTo>
                      <a:pt x="1" y="401"/>
                      <a:pt x="368" y="0"/>
                      <a:pt x="835" y="0"/>
                    </a:cubicBezTo>
                    <a:lnTo>
                      <a:pt x="835" y="0"/>
                    </a:lnTo>
                    <a:cubicBezTo>
                      <a:pt x="1302" y="0"/>
                      <a:pt x="1669" y="401"/>
                      <a:pt x="1669" y="834"/>
                    </a:cubicBezTo>
                    <a:lnTo>
                      <a:pt x="1669" y="10942"/>
                    </a:lnTo>
                    <a:cubicBezTo>
                      <a:pt x="1669" y="11409"/>
                      <a:pt x="1302" y="11776"/>
                      <a:pt x="835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4" name="Google Shape;2294;p19"/>
              <p:cNvSpPr/>
              <p:nvPr/>
            </p:nvSpPr>
            <p:spPr>
              <a:xfrm rot="-5400000">
                <a:off x="256304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37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37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5" name="Google Shape;2295;p19"/>
              <p:cNvSpPr/>
              <p:nvPr/>
            </p:nvSpPr>
            <p:spPr>
              <a:xfrm rot="-5400000">
                <a:off x="269186" y="66546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1535" y="0"/>
                    </a:moveTo>
                    <a:cubicBezTo>
                      <a:pt x="701" y="0"/>
                      <a:pt x="0" y="701"/>
                      <a:pt x="0" y="1535"/>
                    </a:cubicBezTo>
                    <a:lnTo>
                      <a:pt x="0" y="1735"/>
                    </a:lnTo>
                    <a:cubicBezTo>
                      <a:pt x="0" y="2569"/>
                      <a:pt x="701" y="3269"/>
                      <a:pt x="1535" y="3269"/>
                    </a:cubicBezTo>
                    <a:lnTo>
                      <a:pt x="4570" y="3269"/>
                    </a:lnTo>
                    <a:cubicBezTo>
                      <a:pt x="5437" y="3269"/>
                      <a:pt x="6105" y="2569"/>
                      <a:pt x="6105" y="1735"/>
                    </a:cubicBezTo>
                    <a:lnTo>
                      <a:pt x="6105" y="1535"/>
                    </a:lnTo>
                    <a:cubicBezTo>
                      <a:pt x="6105" y="701"/>
                      <a:pt x="5437" y="0"/>
                      <a:pt x="4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6" name="Google Shape;2296;p19"/>
              <p:cNvSpPr/>
              <p:nvPr/>
            </p:nvSpPr>
            <p:spPr>
              <a:xfrm rot="-5400000">
                <a:off x="174681" y="57518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301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7" name="Google Shape;2297;p19"/>
              <p:cNvSpPr/>
              <p:nvPr/>
            </p:nvSpPr>
            <p:spPr>
              <a:xfrm rot="-5400000">
                <a:off x="174696" y="502223"/>
                <a:ext cx="5067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301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8" name="Google Shape;2298;p19"/>
              <p:cNvSpPr/>
              <p:nvPr/>
            </p:nvSpPr>
            <p:spPr>
              <a:xfrm rot="-5400000">
                <a:off x="256304" y="293523"/>
                <a:ext cx="185485" cy="9707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270" extrusionOk="0">
                    <a:moveTo>
                      <a:pt x="4570" y="3270"/>
                    </a:moveTo>
                    <a:lnTo>
                      <a:pt x="1535" y="3270"/>
                    </a:lnTo>
                    <a:cubicBezTo>
                      <a:pt x="701" y="3270"/>
                      <a:pt x="0" y="2569"/>
                      <a:pt x="0" y="1735"/>
                    </a:cubicBezTo>
                    <a:lnTo>
                      <a:pt x="0" y="1535"/>
                    </a:lnTo>
                    <a:cubicBezTo>
                      <a:pt x="0" y="701"/>
                      <a:pt x="701" y="1"/>
                      <a:pt x="1535" y="1"/>
                    </a:cubicBezTo>
                    <a:lnTo>
                      <a:pt x="4570" y="1"/>
                    </a:lnTo>
                    <a:cubicBezTo>
                      <a:pt x="5404" y="1"/>
                      <a:pt x="6105" y="701"/>
                      <a:pt x="6105" y="1535"/>
                    </a:cubicBezTo>
                    <a:lnTo>
                      <a:pt x="6105" y="1735"/>
                    </a:lnTo>
                    <a:cubicBezTo>
                      <a:pt x="6105" y="2569"/>
                      <a:pt x="5404" y="3270"/>
                      <a:pt x="4570" y="3270"/>
                    </a:cubicBezTo>
                    <a:close/>
                  </a:path>
                </a:pathLst>
              </a:custGeom>
              <a:solidFill>
                <a:srgbClr val="C3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9" name="Google Shape;2299;p19"/>
              <p:cNvSpPr/>
              <p:nvPr/>
            </p:nvSpPr>
            <p:spPr>
              <a:xfrm rot="-5400000">
                <a:off x="174681" y="203246"/>
                <a:ext cx="50708" cy="34957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776" extrusionOk="0">
                    <a:moveTo>
                      <a:pt x="834" y="11776"/>
                    </a:moveTo>
                    <a:lnTo>
                      <a:pt x="834" y="11776"/>
                    </a:lnTo>
                    <a:cubicBezTo>
                      <a:pt x="367" y="11776"/>
                      <a:pt x="0" y="11409"/>
                      <a:pt x="0" y="10942"/>
                    </a:cubicBezTo>
                    <a:lnTo>
                      <a:pt x="0" y="834"/>
                    </a:lnTo>
                    <a:cubicBezTo>
                      <a:pt x="0" y="401"/>
                      <a:pt x="367" y="0"/>
                      <a:pt x="834" y="0"/>
                    </a:cubicBezTo>
                    <a:lnTo>
                      <a:pt x="834" y="0"/>
                    </a:lnTo>
                    <a:cubicBezTo>
                      <a:pt x="1268" y="0"/>
                      <a:pt x="1668" y="401"/>
                      <a:pt x="1668" y="834"/>
                    </a:cubicBezTo>
                    <a:lnTo>
                      <a:pt x="1668" y="10942"/>
                    </a:lnTo>
                    <a:cubicBezTo>
                      <a:pt x="1668" y="11409"/>
                      <a:pt x="1268" y="11776"/>
                      <a:pt x="834" y="11776"/>
                    </a:cubicBezTo>
                    <a:close/>
                  </a:path>
                </a:pathLst>
              </a:custGeom>
              <a:solidFill>
                <a:srgbClr val="AEAD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300" name="Google Shape;2300;p19"/>
              <p:cNvGrpSpPr/>
              <p:nvPr/>
            </p:nvGrpSpPr>
            <p:grpSpPr>
              <a:xfrm>
                <a:off x="25250" y="249316"/>
                <a:ext cx="385214" cy="185485"/>
                <a:chOff x="25250" y="249316"/>
                <a:chExt cx="385214" cy="185485"/>
              </a:xfrm>
            </p:grpSpPr>
            <p:sp>
              <p:nvSpPr>
                <p:cNvPr id="2301" name="Google Shape;2301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02" name="Google Shape;2302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03" name="Google Shape;2303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04" name="Google Shape;2304;p19"/>
              <p:cNvGrpSpPr/>
              <p:nvPr/>
            </p:nvGrpSpPr>
            <p:grpSpPr>
              <a:xfrm>
                <a:off x="25250" y="621253"/>
                <a:ext cx="385214" cy="185485"/>
                <a:chOff x="25250" y="249316"/>
                <a:chExt cx="385214" cy="185485"/>
              </a:xfrm>
            </p:grpSpPr>
            <p:sp>
              <p:nvSpPr>
                <p:cNvPr id="2305" name="Google Shape;2305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06" name="Google Shape;2306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07" name="Google Shape;2307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08" name="Google Shape;2308;p19"/>
              <p:cNvGrpSpPr/>
              <p:nvPr/>
            </p:nvGrpSpPr>
            <p:grpSpPr>
              <a:xfrm>
                <a:off x="25250" y="992691"/>
                <a:ext cx="385214" cy="185485"/>
                <a:chOff x="25250" y="249316"/>
                <a:chExt cx="385214" cy="185485"/>
              </a:xfrm>
            </p:grpSpPr>
            <p:sp>
              <p:nvSpPr>
                <p:cNvPr id="2309" name="Google Shape;2309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0" name="Google Shape;2310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1" name="Google Shape;2311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12" name="Google Shape;2312;p19"/>
              <p:cNvGrpSpPr/>
              <p:nvPr/>
            </p:nvGrpSpPr>
            <p:grpSpPr>
              <a:xfrm>
                <a:off x="25250" y="1364378"/>
                <a:ext cx="385214" cy="185485"/>
                <a:chOff x="25250" y="249316"/>
                <a:chExt cx="385214" cy="185485"/>
              </a:xfrm>
            </p:grpSpPr>
            <p:sp>
              <p:nvSpPr>
                <p:cNvPr id="2313" name="Google Shape;2313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4" name="Google Shape;2314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5" name="Google Shape;2315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16" name="Google Shape;2316;p19"/>
              <p:cNvGrpSpPr/>
              <p:nvPr/>
            </p:nvGrpSpPr>
            <p:grpSpPr>
              <a:xfrm>
                <a:off x="25250" y="1736066"/>
                <a:ext cx="385214" cy="185485"/>
                <a:chOff x="25250" y="249316"/>
                <a:chExt cx="385214" cy="185485"/>
              </a:xfrm>
            </p:grpSpPr>
            <p:sp>
              <p:nvSpPr>
                <p:cNvPr id="2317" name="Google Shape;2317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8" name="Google Shape;2318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19" name="Google Shape;2319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20" name="Google Shape;2320;p19"/>
              <p:cNvGrpSpPr/>
              <p:nvPr/>
            </p:nvGrpSpPr>
            <p:grpSpPr>
              <a:xfrm>
                <a:off x="25250" y="2108003"/>
                <a:ext cx="385214" cy="185485"/>
                <a:chOff x="25250" y="249316"/>
                <a:chExt cx="385214" cy="185485"/>
              </a:xfrm>
            </p:grpSpPr>
            <p:sp>
              <p:nvSpPr>
                <p:cNvPr id="2321" name="Google Shape;2321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22" name="Google Shape;2322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23" name="Google Shape;2323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24" name="Google Shape;2324;p19"/>
              <p:cNvGrpSpPr/>
              <p:nvPr/>
            </p:nvGrpSpPr>
            <p:grpSpPr>
              <a:xfrm>
                <a:off x="25250" y="2479441"/>
                <a:ext cx="385214" cy="185485"/>
                <a:chOff x="25250" y="249316"/>
                <a:chExt cx="385214" cy="185485"/>
              </a:xfrm>
            </p:grpSpPr>
            <p:sp>
              <p:nvSpPr>
                <p:cNvPr id="2325" name="Google Shape;2325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26" name="Google Shape;2326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27" name="Google Shape;2327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28" name="Google Shape;2328;p19"/>
              <p:cNvGrpSpPr/>
              <p:nvPr/>
            </p:nvGrpSpPr>
            <p:grpSpPr>
              <a:xfrm>
                <a:off x="25250" y="2851128"/>
                <a:ext cx="385214" cy="185485"/>
                <a:chOff x="25250" y="249316"/>
                <a:chExt cx="385214" cy="185485"/>
              </a:xfrm>
            </p:grpSpPr>
            <p:sp>
              <p:nvSpPr>
                <p:cNvPr id="2329" name="Google Shape;2329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0" name="Google Shape;2330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1" name="Google Shape;2331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32" name="Google Shape;2332;p19"/>
              <p:cNvGrpSpPr/>
              <p:nvPr/>
            </p:nvGrpSpPr>
            <p:grpSpPr>
              <a:xfrm>
                <a:off x="25250" y="3222828"/>
                <a:ext cx="385214" cy="185485"/>
                <a:chOff x="25250" y="249316"/>
                <a:chExt cx="385214" cy="185485"/>
              </a:xfrm>
            </p:grpSpPr>
            <p:sp>
              <p:nvSpPr>
                <p:cNvPr id="2333" name="Google Shape;2333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4" name="Google Shape;2334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5" name="Google Shape;2335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36" name="Google Shape;2336;p19"/>
              <p:cNvGrpSpPr/>
              <p:nvPr/>
            </p:nvGrpSpPr>
            <p:grpSpPr>
              <a:xfrm>
                <a:off x="25250" y="3594766"/>
                <a:ext cx="385214" cy="185485"/>
                <a:chOff x="25250" y="249316"/>
                <a:chExt cx="385214" cy="185485"/>
              </a:xfrm>
            </p:grpSpPr>
            <p:sp>
              <p:nvSpPr>
                <p:cNvPr id="2337" name="Google Shape;2337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8" name="Google Shape;2338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39" name="Google Shape;2339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40" name="Google Shape;2340;p19"/>
              <p:cNvGrpSpPr/>
              <p:nvPr/>
            </p:nvGrpSpPr>
            <p:grpSpPr>
              <a:xfrm>
                <a:off x="25250" y="3966203"/>
                <a:ext cx="385214" cy="185485"/>
                <a:chOff x="25250" y="249316"/>
                <a:chExt cx="385214" cy="185485"/>
              </a:xfrm>
            </p:grpSpPr>
            <p:sp>
              <p:nvSpPr>
                <p:cNvPr id="2341" name="Google Shape;2341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42" name="Google Shape;2342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43" name="Google Shape;2343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44" name="Google Shape;2344;p19"/>
              <p:cNvGrpSpPr/>
              <p:nvPr/>
            </p:nvGrpSpPr>
            <p:grpSpPr>
              <a:xfrm>
                <a:off x="25250" y="4337891"/>
                <a:ext cx="385214" cy="185485"/>
                <a:chOff x="25250" y="249316"/>
                <a:chExt cx="385214" cy="185485"/>
              </a:xfrm>
            </p:grpSpPr>
            <p:sp>
              <p:nvSpPr>
                <p:cNvPr id="2345" name="Google Shape;2345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46" name="Google Shape;2346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47" name="Google Shape;2347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348" name="Google Shape;2348;p19"/>
              <p:cNvGrpSpPr/>
              <p:nvPr/>
            </p:nvGrpSpPr>
            <p:grpSpPr>
              <a:xfrm>
                <a:off x="25250" y="4709566"/>
                <a:ext cx="385214" cy="185485"/>
                <a:chOff x="25250" y="249316"/>
                <a:chExt cx="385214" cy="185485"/>
              </a:xfrm>
            </p:grpSpPr>
            <p:sp>
              <p:nvSpPr>
                <p:cNvPr id="2349" name="Google Shape;2349;p19"/>
                <p:cNvSpPr/>
                <p:nvPr/>
              </p:nvSpPr>
              <p:spPr>
                <a:xfrm rot="-5400000">
                  <a:off x="269186" y="293523"/>
                  <a:ext cx="185485" cy="9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270" extrusionOk="0">
                      <a:moveTo>
                        <a:pt x="1535" y="0"/>
                      </a:moveTo>
                      <a:cubicBezTo>
                        <a:pt x="701" y="0"/>
                        <a:pt x="0" y="701"/>
                        <a:pt x="0" y="1535"/>
                      </a:cubicBezTo>
                      <a:lnTo>
                        <a:pt x="0" y="1735"/>
                      </a:lnTo>
                      <a:cubicBezTo>
                        <a:pt x="0" y="2569"/>
                        <a:pt x="701" y="3269"/>
                        <a:pt x="1535" y="3269"/>
                      </a:cubicBezTo>
                      <a:lnTo>
                        <a:pt x="4570" y="3269"/>
                      </a:lnTo>
                      <a:cubicBezTo>
                        <a:pt x="5404" y="3269"/>
                        <a:pt x="6105" y="2569"/>
                        <a:pt x="6105" y="1735"/>
                      </a:cubicBezTo>
                      <a:lnTo>
                        <a:pt x="6105" y="1535"/>
                      </a:lnTo>
                      <a:cubicBezTo>
                        <a:pt x="6105" y="701"/>
                        <a:pt x="5404" y="0"/>
                        <a:pt x="45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4288" dist="19050" algn="bl" rotWithShape="0">
                    <a:srgbClr val="000000">
                      <a:alpha val="1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50" name="Google Shape;2350;p19"/>
                <p:cNvSpPr/>
                <p:nvPr/>
              </p:nvSpPr>
              <p:spPr>
                <a:xfrm rot="-5400000">
                  <a:off x="174696" y="130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51" name="Google Shape;2351;p19"/>
                <p:cNvSpPr/>
                <p:nvPr/>
              </p:nvSpPr>
              <p:spPr>
                <a:xfrm rot="-5400000">
                  <a:off x="174696" y="204283"/>
                  <a:ext cx="50678" cy="34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11776" extrusionOk="0">
                      <a:moveTo>
                        <a:pt x="834" y="11776"/>
                      </a:moveTo>
                      <a:lnTo>
                        <a:pt x="834" y="11776"/>
                      </a:lnTo>
                      <a:cubicBezTo>
                        <a:pt x="367" y="11776"/>
                        <a:pt x="0" y="11409"/>
                        <a:pt x="0" y="10942"/>
                      </a:cubicBezTo>
                      <a:lnTo>
                        <a:pt x="0" y="834"/>
                      </a:lnTo>
                      <a:cubicBezTo>
                        <a:pt x="0" y="401"/>
                        <a:pt x="367" y="0"/>
                        <a:pt x="834" y="0"/>
                      </a:cubicBezTo>
                      <a:lnTo>
                        <a:pt x="834" y="0"/>
                      </a:lnTo>
                      <a:cubicBezTo>
                        <a:pt x="1268" y="0"/>
                        <a:pt x="1668" y="401"/>
                        <a:pt x="1668" y="834"/>
                      </a:cubicBezTo>
                      <a:lnTo>
                        <a:pt x="1668" y="10942"/>
                      </a:lnTo>
                      <a:cubicBezTo>
                        <a:pt x="1668" y="11409"/>
                        <a:pt x="1268" y="11776"/>
                        <a:pt x="834" y="117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9D9D9"/>
                    </a:gs>
                    <a:gs pos="34000">
                      <a:srgbClr val="FFFFFF"/>
                    </a:gs>
                    <a:gs pos="64000">
                      <a:srgbClr val="D9D9D9"/>
                    </a:gs>
                    <a:gs pos="100000">
                      <a:srgbClr val="434343"/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14288" algn="bl" rotWithShape="0">
                    <a:srgbClr val="000000">
                      <a:alpha val="7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352" name="Google Shape;2352;p19"/>
              <p:cNvSpPr/>
              <p:nvPr/>
            </p:nvSpPr>
            <p:spPr>
              <a:xfrm rot="5400000" flipH="1">
                <a:off x="-1852659" y="2533666"/>
                <a:ext cx="5143393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69288" h="1535" extrusionOk="0">
                    <a:moveTo>
                      <a:pt x="0" y="1534"/>
                    </a:moveTo>
                    <a:lnTo>
                      <a:pt x="0" y="0"/>
                    </a:lnTo>
                    <a:lnTo>
                      <a:pt x="169288" y="0"/>
                    </a:lnTo>
                    <a:lnTo>
                      <a:pt x="169288" y="1534"/>
                    </a:ln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53" name="Google Shape;2353;p19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54" name="Google Shape;2354;p19"/>
          <p:cNvSpPr txBox="1">
            <a:spLocks noGrp="1"/>
          </p:cNvSpPr>
          <p:nvPr>
            <p:ph type="subTitle" idx="1"/>
          </p:nvPr>
        </p:nvSpPr>
        <p:spPr>
          <a:xfrm>
            <a:off x="6013150" y="2264059"/>
            <a:ext cx="2404500" cy="365700"/>
          </a:xfrm>
          <a:prstGeom prst="rect">
            <a:avLst/>
          </a:prstGeom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2355" name="Google Shape;2355;p19"/>
          <p:cNvSpPr txBox="1">
            <a:spLocks noGrp="1"/>
          </p:cNvSpPr>
          <p:nvPr>
            <p:ph type="subTitle" idx="2"/>
          </p:nvPr>
        </p:nvSpPr>
        <p:spPr>
          <a:xfrm>
            <a:off x="5838825" y="2618000"/>
            <a:ext cx="257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30626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Damion"/>
              <a:buNone/>
              <a:defRPr sz="32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Jura"/>
              <a:buNone/>
              <a:defRPr sz="3200" b="1">
                <a:solidFill>
                  <a:schemeClr val="accent6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59" r:id="rId6"/>
    <p:sldLayoutId id="2147483663" r:id="rId7"/>
    <p:sldLayoutId id="2147483664" r:id="rId8"/>
    <p:sldLayoutId id="2147483665" r:id="rId9"/>
    <p:sldLayoutId id="2147483669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herlin.xbot.es/wp-content/uploads/2014/02/fig-1.4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controladoress.com/" TargetMode="External"/><Relationship Id="rId4" Type="http://schemas.openxmlformats.org/officeDocument/2006/relationships/hyperlink" Target="https://microcontroladoressesv.wordpress.com/arquitectura-de-los-microcontroladores/" TargetMode="External"/><Relationship Id="rId5" Type="http://schemas.openxmlformats.org/officeDocument/2006/relationships/hyperlink" Target="https://tecnoelite.co/que-es-un-microcontrolador-tipos-usos-y-historia/" TargetMode="External"/><Relationship Id="rId6" Type="http://schemas.openxmlformats.org/officeDocument/2006/relationships/hyperlink" Target="http://www.ptolomeo.unam.mx:8080/jspui/bitstream/132.248.52.100/760/4/A4.pdf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626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29"/>
          <p:cNvSpPr txBox="1">
            <a:spLocks noGrp="1"/>
          </p:cNvSpPr>
          <p:nvPr>
            <p:ph type="ctrTitle"/>
          </p:nvPr>
        </p:nvSpPr>
        <p:spPr>
          <a:xfrm>
            <a:off x="1018344" y="497426"/>
            <a:ext cx="7967904" cy="18739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Britannic Bold" panose="020B0903060703020204" pitchFamily="34" charset="0"/>
                <a:ea typeface="BatangChe" panose="020B0503020000020004" pitchFamily="49" charset="-127"/>
                <a:cs typeface="Amatic SC" panose="00000500000000000000" pitchFamily="2" charset="-79"/>
              </a:rPr>
              <a:t>MICROCONTROLADORES</a:t>
            </a:r>
            <a:endParaRPr sz="5400" dirty="0">
              <a:latin typeface="Britannic Bold" panose="020B0903060703020204" pitchFamily="34" charset="0"/>
              <a:ea typeface="BatangChe" panose="020B0503020000020004" pitchFamily="49" charset="-127"/>
              <a:cs typeface="Amatic SC" panose="00000500000000000000" pitchFamily="2" charset="-79"/>
            </a:endParaRPr>
          </a:p>
        </p:txBody>
      </p:sp>
      <p:sp>
        <p:nvSpPr>
          <p:cNvPr id="3366" name="Google Shape;3366;p29"/>
          <p:cNvSpPr/>
          <p:nvPr/>
        </p:nvSpPr>
        <p:spPr>
          <a:xfrm rot="13606623">
            <a:off x="7489784" y="3298948"/>
            <a:ext cx="1647098" cy="1026644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7" name="Google Shape;3367;p29"/>
          <p:cNvSpPr/>
          <p:nvPr/>
        </p:nvSpPr>
        <p:spPr>
          <a:xfrm rot="18914346">
            <a:off x="831810" y="3466596"/>
            <a:ext cx="1671100" cy="69135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AA284A-61CE-DEAB-ED4B-1BF90877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32" y="2322725"/>
            <a:ext cx="3233014" cy="21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4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875" autoRev="1" fill="remove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F1FF"/>
                                      </p:to>
                                    </p:animClr>
                                    <p:animClr clrSpc="rgb" dir="cw">
                                      <p:cBhvr>
                                        <p:cTn id="12" dur="875" autoRev="1" fill="remove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F1FF"/>
                                      </p:to>
                                    </p:animClr>
                                    <p:set>
                                      <p:cBhvr>
                                        <p:cTn id="13" dur="875" autoRev="1" fill="remove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875" autoRev="1" fill="remove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1F5"/>
                                      </p:to>
                                    </p:animClr>
                                    <p:animClr clrSpc="rgb" dir="cw">
                                      <p:cBhvr>
                                        <p:cTn id="17" dur="875" autoRev="1" fill="remove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41F5"/>
                                      </p:to>
                                    </p:animClr>
                                    <p:set>
                                      <p:cBhvr>
                                        <p:cTn id="18" dur="875" autoRev="1" fill="remove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875" autoRev="1" fill="remove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 animBg="1"/>
      <p:bldP spid="33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30"/>
          <p:cNvSpPr txBox="1">
            <a:spLocks noGrp="1"/>
          </p:cNvSpPr>
          <p:nvPr>
            <p:ph type="title"/>
          </p:nvPr>
        </p:nvSpPr>
        <p:spPr>
          <a:xfrm>
            <a:off x="79022" y="542925"/>
            <a:ext cx="833860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none" dirty="0"/>
              <a:t>¿</a:t>
            </a:r>
            <a:r>
              <a:rPr lang="es-ES" u="none" dirty="0">
                <a:latin typeface="Amasis MT Pro Black" panose="02040A04050005020304" pitchFamily="18" charset="0"/>
              </a:rPr>
              <a:t>Qué es el Microcontrolador?</a:t>
            </a:r>
            <a:endParaRPr u="none" dirty="0"/>
          </a:p>
        </p:txBody>
      </p:sp>
      <p:sp>
        <p:nvSpPr>
          <p:cNvPr id="3373" name="Google Shape;3373;p30"/>
          <p:cNvSpPr txBox="1">
            <a:spLocks noGrp="1"/>
          </p:cNvSpPr>
          <p:nvPr>
            <p:ph type="subTitle" idx="1"/>
          </p:nvPr>
        </p:nvSpPr>
        <p:spPr>
          <a:xfrm>
            <a:off x="564443" y="1456267"/>
            <a:ext cx="7473245" cy="1986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latin typeface="Amasis MT Pro Light" panose="02040304050005020304" pitchFamily="18" charset="0"/>
                <a:ea typeface="Arial"/>
                <a:cs typeface="Arial"/>
                <a:sym typeface="Arial"/>
              </a:rPr>
              <a:t>El microcontrolador es un componente electrónico que tiene dentro circuitos pequeños conocidos como circuitos integrados.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latin typeface="Amasis MT Pro Light" panose="02040304050005020304" pitchFamily="18" charset="0"/>
                <a:ea typeface="Arial"/>
                <a:cs typeface="Arial"/>
                <a:sym typeface="Arial"/>
              </a:rPr>
              <a:t>Se puede utilizar para diversos fines, ya que es programable. Consta de una unidad central de procesamiento (CPU), memoria (ROM y RAM) y líneas de entrada y salida.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95E5D1A-79BC-75DA-E3D4-772E772EB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0" b="91974" l="9730" r="93108">
                        <a14:foregroundMark x1="14324" y1="40781" x2="14324" y2="40781"/>
                        <a14:foregroundMark x1="16081" y1="20390" x2="16081" y2="20390"/>
                        <a14:foregroundMark x1="9730" y1="39696" x2="9730" y2="39696"/>
                        <a14:foregroundMark x1="13919" y1="39046" x2="13919" y2="39046"/>
                        <a14:foregroundMark x1="32703" y1="29284" x2="32703" y2="29284"/>
                        <a14:foregroundMark x1="46081" y1="31020" x2="46081" y2="31020"/>
                        <a14:foregroundMark x1="54324" y1="24729" x2="54324" y2="24729"/>
                        <a14:foregroundMark x1="63784" y1="35575" x2="63784" y2="35575"/>
                        <a14:foregroundMark x1="55000" y1="15184" x2="55000" y2="15184"/>
                        <a14:foregroundMark x1="57162" y1="33406" x2="57162" y2="33406"/>
                        <a14:foregroundMark x1="63514" y1="34490" x2="63514" y2="34490"/>
                        <a14:foregroundMark x1="63784" y1="39696" x2="63784" y2="39696"/>
                        <a14:foregroundMark x1="39054" y1="8460" x2="39054" y2="8460"/>
                        <a14:foregroundMark x1="87838" y1="61822" x2="93243" y2="61822"/>
                        <a14:foregroundMark x1="64865" y1="78308" x2="60676" y2="74837"/>
                        <a14:foregroundMark x1="14324" y1="38395" x2="17432" y2="38395"/>
                        <a14:foregroundMark x1="53514" y1="91974" x2="62703" y2="91323"/>
                      </a14:backgroundRemoval>
                    </a14:imgEffect>
                  </a14:imgLayer>
                </a14:imgProps>
              </a:ext>
            </a:extLst>
          </a:blip>
          <a:srcRect l="6134" t="3808" r="5376" b="4146"/>
          <a:stretch/>
        </p:blipFill>
        <p:spPr>
          <a:xfrm>
            <a:off x="4857921" y="2788542"/>
            <a:ext cx="3428121" cy="2221422"/>
          </a:xfrm>
          <a:prstGeom prst="rect">
            <a:avLst/>
          </a:prstGeom>
        </p:spPr>
      </p:pic>
      <p:sp>
        <p:nvSpPr>
          <p:cNvPr id="6" name="Google Shape;3399;p32">
            <a:extLst>
              <a:ext uri="{FF2B5EF4-FFF2-40B4-BE49-F238E27FC236}">
                <a16:creationId xmlns:a16="http://schemas.microsoft.com/office/drawing/2014/main" xmlns="" id="{F2E54794-1263-0888-FDA5-6859FB18E9FF}"/>
              </a:ext>
            </a:extLst>
          </p:cNvPr>
          <p:cNvSpPr/>
          <p:nvPr/>
        </p:nvSpPr>
        <p:spPr>
          <a:xfrm flipH="1">
            <a:off x="208819" y="0"/>
            <a:ext cx="517556" cy="1412876"/>
          </a:xfrm>
          <a:custGeom>
            <a:avLst/>
            <a:gdLst/>
            <a:ahLst/>
            <a:cxnLst/>
            <a:rect l="l" t="t" r="r" b="b"/>
            <a:pathLst>
              <a:path w="35687" h="135915" extrusionOk="0">
                <a:moveTo>
                  <a:pt x="21425" y="0"/>
                </a:moveTo>
                <a:lnTo>
                  <a:pt x="21204" y="78914"/>
                </a:lnTo>
                <a:cubicBezTo>
                  <a:pt x="21204" y="79180"/>
                  <a:pt x="21070" y="79402"/>
                  <a:pt x="20871" y="79557"/>
                </a:cubicBezTo>
                <a:cubicBezTo>
                  <a:pt x="20725" y="79659"/>
                  <a:pt x="20570" y="79713"/>
                  <a:pt x="20411" y="79713"/>
                </a:cubicBezTo>
                <a:cubicBezTo>
                  <a:pt x="20329" y="79713"/>
                  <a:pt x="20245" y="79698"/>
                  <a:pt x="20161" y="79668"/>
                </a:cubicBezTo>
                <a:lnTo>
                  <a:pt x="18453" y="79114"/>
                </a:lnTo>
                <a:cubicBezTo>
                  <a:pt x="18189" y="79024"/>
                  <a:pt x="17920" y="78981"/>
                  <a:pt x="17655" y="78981"/>
                </a:cubicBezTo>
                <a:cubicBezTo>
                  <a:pt x="16612" y="78981"/>
                  <a:pt x="15640" y="79644"/>
                  <a:pt x="15304" y="80688"/>
                </a:cubicBezTo>
                <a:cubicBezTo>
                  <a:pt x="14860" y="81997"/>
                  <a:pt x="15592" y="83416"/>
                  <a:pt x="16879" y="83838"/>
                </a:cubicBezTo>
                <a:lnTo>
                  <a:pt x="23909" y="86167"/>
                </a:lnTo>
                <a:cubicBezTo>
                  <a:pt x="24109" y="86233"/>
                  <a:pt x="24286" y="86366"/>
                  <a:pt x="24397" y="86588"/>
                </a:cubicBezTo>
                <a:cubicBezTo>
                  <a:pt x="24486" y="86788"/>
                  <a:pt x="24508" y="87009"/>
                  <a:pt x="24442" y="87231"/>
                </a:cubicBezTo>
                <a:lnTo>
                  <a:pt x="24331" y="87542"/>
                </a:lnTo>
                <a:cubicBezTo>
                  <a:pt x="24264" y="87763"/>
                  <a:pt x="24109" y="87941"/>
                  <a:pt x="23909" y="88030"/>
                </a:cubicBezTo>
                <a:cubicBezTo>
                  <a:pt x="23793" y="88094"/>
                  <a:pt x="23669" y="88129"/>
                  <a:pt x="23542" y="88129"/>
                </a:cubicBezTo>
                <a:cubicBezTo>
                  <a:pt x="23451" y="88129"/>
                  <a:pt x="23359" y="88111"/>
                  <a:pt x="23266" y="88074"/>
                </a:cubicBezTo>
                <a:lnTo>
                  <a:pt x="15947" y="85679"/>
                </a:lnTo>
                <a:cubicBezTo>
                  <a:pt x="15716" y="85595"/>
                  <a:pt x="15481" y="85555"/>
                  <a:pt x="15247" y="85555"/>
                </a:cubicBezTo>
                <a:cubicBezTo>
                  <a:pt x="14919" y="85555"/>
                  <a:pt x="14594" y="85634"/>
                  <a:pt x="14284" y="85790"/>
                </a:cubicBezTo>
                <a:cubicBezTo>
                  <a:pt x="13774" y="86056"/>
                  <a:pt x="13374" y="86499"/>
                  <a:pt x="13197" y="87054"/>
                </a:cubicBezTo>
                <a:cubicBezTo>
                  <a:pt x="13019" y="87608"/>
                  <a:pt x="13064" y="88185"/>
                  <a:pt x="13330" y="88717"/>
                </a:cubicBezTo>
                <a:cubicBezTo>
                  <a:pt x="13596" y="89227"/>
                  <a:pt x="14040" y="89604"/>
                  <a:pt x="14594" y="89804"/>
                </a:cubicBezTo>
                <a:lnTo>
                  <a:pt x="23932" y="92865"/>
                </a:lnTo>
                <a:cubicBezTo>
                  <a:pt x="24131" y="92931"/>
                  <a:pt x="24309" y="93087"/>
                  <a:pt x="24420" y="93286"/>
                </a:cubicBezTo>
                <a:cubicBezTo>
                  <a:pt x="24508" y="93486"/>
                  <a:pt x="24530" y="93708"/>
                  <a:pt x="24464" y="93929"/>
                </a:cubicBezTo>
                <a:cubicBezTo>
                  <a:pt x="24340" y="94282"/>
                  <a:pt x="24021" y="94508"/>
                  <a:pt x="23672" y="94508"/>
                </a:cubicBezTo>
                <a:cubicBezTo>
                  <a:pt x="23582" y="94508"/>
                  <a:pt x="23490" y="94493"/>
                  <a:pt x="23399" y="94462"/>
                </a:cubicBezTo>
                <a:lnTo>
                  <a:pt x="16080" y="92066"/>
                </a:lnTo>
                <a:cubicBezTo>
                  <a:pt x="15732" y="91953"/>
                  <a:pt x="15377" y="91896"/>
                  <a:pt x="15025" y="91896"/>
                </a:cubicBezTo>
                <a:cubicBezTo>
                  <a:pt x="14345" y="91896"/>
                  <a:pt x="13678" y="92108"/>
                  <a:pt x="13108" y="92532"/>
                </a:cubicBezTo>
                <a:cubicBezTo>
                  <a:pt x="12243" y="93153"/>
                  <a:pt x="11733" y="94129"/>
                  <a:pt x="11733" y="95194"/>
                </a:cubicBezTo>
                <a:lnTo>
                  <a:pt x="11711" y="97789"/>
                </a:lnTo>
                <a:cubicBezTo>
                  <a:pt x="11666" y="99896"/>
                  <a:pt x="10535" y="101847"/>
                  <a:pt x="8672" y="102956"/>
                </a:cubicBezTo>
                <a:cubicBezTo>
                  <a:pt x="3327" y="106150"/>
                  <a:pt x="0" y="111983"/>
                  <a:pt x="0" y="118193"/>
                </a:cubicBezTo>
                <a:cubicBezTo>
                  <a:pt x="0" y="122984"/>
                  <a:pt x="1885" y="127464"/>
                  <a:pt x="5279" y="130814"/>
                </a:cubicBezTo>
                <a:cubicBezTo>
                  <a:pt x="8628" y="134118"/>
                  <a:pt x="13042" y="135915"/>
                  <a:pt x="17721" y="135915"/>
                </a:cubicBezTo>
                <a:lnTo>
                  <a:pt x="18010" y="135915"/>
                </a:lnTo>
                <a:cubicBezTo>
                  <a:pt x="22534" y="135848"/>
                  <a:pt x="26837" y="134052"/>
                  <a:pt x="30120" y="130836"/>
                </a:cubicBezTo>
                <a:cubicBezTo>
                  <a:pt x="33380" y="127642"/>
                  <a:pt x="35287" y="123383"/>
                  <a:pt x="35443" y="118837"/>
                </a:cubicBezTo>
                <a:cubicBezTo>
                  <a:pt x="35687" y="112360"/>
                  <a:pt x="32360" y="106261"/>
                  <a:pt x="26748" y="102934"/>
                </a:cubicBezTo>
                <a:cubicBezTo>
                  <a:pt x="24952" y="101870"/>
                  <a:pt x="23821" y="99873"/>
                  <a:pt x="23821" y="97744"/>
                </a:cubicBezTo>
                <a:cubicBezTo>
                  <a:pt x="23821" y="97367"/>
                  <a:pt x="23532" y="97057"/>
                  <a:pt x="23155" y="97034"/>
                </a:cubicBezTo>
                <a:lnTo>
                  <a:pt x="17921" y="96879"/>
                </a:lnTo>
                <a:cubicBezTo>
                  <a:pt x="17744" y="96879"/>
                  <a:pt x="17566" y="96946"/>
                  <a:pt x="17433" y="97079"/>
                </a:cubicBezTo>
                <a:cubicBezTo>
                  <a:pt x="17300" y="97212"/>
                  <a:pt x="17211" y="97389"/>
                  <a:pt x="17211" y="97567"/>
                </a:cubicBezTo>
                <a:lnTo>
                  <a:pt x="17211" y="108302"/>
                </a:lnTo>
                <a:lnTo>
                  <a:pt x="16923" y="108568"/>
                </a:lnTo>
                <a:lnTo>
                  <a:pt x="16945" y="108590"/>
                </a:lnTo>
                <a:lnTo>
                  <a:pt x="13019" y="112604"/>
                </a:lnTo>
                <a:cubicBezTo>
                  <a:pt x="12753" y="112893"/>
                  <a:pt x="12753" y="113314"/>
                  <a:pt x="13042" y="113580"/>
                </a:cubicBezTo>
                <a:cubicBezTo>
                  <a:pt x="13175" y="113713"/>
                  <a:pt x="13352" y="113780"/>
                  <a:pt x="13530" y="113780"/>
                </a:cubicBezTo>
                <a:cubicBezTo>
                  <a:pt x="13707" y="113780"/>
                  <a:pt x="13884" y="113713"/>
                  <a:pt x="14017" y="113580"/>
                </a:cubicBezTo>
                <a:lnTo>
                  <a:pt x="17899" y="109610"/>
                </a:lnTo>
                <a:lnTo>
                  <a:pt x="21558" y="113558"/>
                </a:lnTo>
                <a:cubicBezTo>
                  <a:pt x="21699" y="113711"/>
                  <a:pt x="21884" y="113789"/>
                  <a:pt x="22069" y="113789"/>
                </a:cubicBezTo>
                <a:cubicBezTo>
                  <a:pt x="22234" y="113789"/>
                  <a:pt x="22399" y="113727"/>
                  <a:pt x="22534" y="113602"/>
                </a:cubicBezTo>
                <a:cubicBezTo>
                  <a:pt x="22690" y="113469"/>
                  <a:pt x="22756" y="113270"/>
                  <a:pt x="22756" y="113092"/>
                </a:cubicBezTo>
                <a:cubicBezTo>
                  <a:pt x="22756" y="112915"/>
                  <a:pt x="22690" y="112760"/>
                  <a:pt x="22579" y="112626"/>
                </a:cubicBezTo>
                <a:lnTo>
                  <a:pt x="18609" y="108324"/>
                </a:lnTo>
                <a:lnTo>
                  <a:pt x="18609" y="98276"/>
                </a:lnTo>
                <a:lnTo>
                  <a:pt x="22468" y="98410"/>
                </a:lnTo>
                <a:cubicBezTo>
                  <a:pt x="22690" y="100783"/>
                  <a:pt x="24020" y="102934"/>
                  <a:pt x="26039" y="104132"/>
                </a:cubicBezTo>
                <a:cubicBezTo>
                  <a:pt x="31206" y="107193"/>
                  <a:pt x="34289" y="112804"/>
                  <a:pt x="34067" y="118792"/>
                </a:cubicBezTo>
                <a:cubicBezTo>
                  <a:pt x="33912" y="122984"/>
                  <a:pt x="32160" y="126910"/>
                  <a:pt x="29144" y="129860"/>
                </a:cubicBezTo>
                <a:cubicBezTo>
                  <a:pt x="26127" y="132810"/>
                  <a:pt x="22157" y="134473"/>
                  <a:pt x="17988" y="134540"/>
                </a:cubicBezTo>
                <a:cubicBezTo>
                  <a:pt x="17904" y="134541"/>
                  <a:pt x="17820" y="134542"/>
                  <a:pt x="17736" y="134542"/>
                </a:cubicBezTo>
                <a:cubicBezTo>
                  <a:pt x="13416" y="134542"/>
                  <a:pt x="9345" y="132862"/>
                  <a:pt x="6277" y="129838"/>
                </a:cubicBezTo>
                <a:cubicBezTo>
                  <a:pt x="3127" y="126733"/>
                  <a:pt x="1397" y="122607"/>
                  <a:pt x="1397" y="118193"/>
                </a:cubicBezTo>
                <a:cubicBezTo>
                  <a:pt x="1397" y="112471"/>
                  <a:pt x="4458" y="107082"/>
                  <a:pt x="9382" y="104154"/>
                </a:cubicBezTo>
                <a:cubicBezTo>
                  <a:pt x="11666" y="102779"/>
                  <a:pt x="13064" y="100406"/>
                  <a:pt x="13086" y="97811"/>
                </a:cubicBezTo>
                <a:lnTo>
                  <a:pt x="13130" y="95216"/>
                </a:lnTo>
                <a:cubicBezTo>
                  <a:pt x="13130" y="94573"/>
                  <a:pt x="13419" y="94018"/>
                  <a:pt x="13929" y="93641"/>
                </a:cubicBezTo>
                <a:cubicBezTo>
                  <a:pt x="14269" y="93404"/>
                  <a:pt x="14658" y="93276"/>
                  <a:pt x="15057" y="93276"/>
                </a:cubicBezTo>
                <a:cubicBezTo>
                  <a:pt x="15257" y="93276"/>
                  <a:pt x="15459" y="93308"/>
                  <a:pt x="15659" y="93375"/>
                </a:cubicBezTo>
                <a:lnTo>
                  <a:pt x="22978" y="95792"/>
                </a:lnTo>
                <a:cubicBezTo>
                  <a:pt x="23202" y="95866"/>
                  <a:pt x="23430" y="95900"/>
                  <a:pt x="23655" y="95900"/>
                </a:cubicBezTo>
                <a:cubicBezTo>
                  <a:pt x="24590" y="95900"/>
                  <a:pt x="25473" y="95302"/>
                  <a:pt x="25795" y="94373"/>
                </a:cubicBezTo>
                <a:cubicBezTo>
                  <a:pt x="25972" y="93796"/>
                  <a:pt x="25928" y="93197"/>
                  <a:pt x="25662" y="92665"/>
                </a:cubicBezTo>
                <a:cubicBezTo>
                  <a:pt x="25395" y="92133"/>
                  <a:pt x="24930" y="91734"/>
                  <a:pt x="24353" y="91556"/>
                </a:cubicBezTo>
                <a:lnTo>
                  <a:pt x="15016" y="88473"/>
                </a:lnTo>
                <a:cubicBezTo>
                  <a:pt x="14616" y="88340"/>
                  <a:pt x="14395" y="87897"/>
                  <a:pt x="14528" y="87497"/>
                </a:cubicBezTo>
                <a:cubicBezTo>
                  <a:pt x="14594" y="87298"/>
                  <a:pt x="14727" y="87120"/>
                  <a:pt x="14927" y="87032"/>
                </a:cubicBezTo>
                <a:cubicBezTo>
                  <a:pt x="15034" y="86978"/>
                  <a:pt x="15158" y="86949"/>
                  <a:pt x="15283" y="86949"/>
                </a:cubicBezTo>
                <a:cubicBezTo>
                  <a:pt x="15365" y="86949"/>
                  <a:pt x="15447" y="86961"/>
                  <a:pt x="15526" y="86987"/>
                </a:cubicBezTo>
                <a:lnTo>
                  <a:pt x="22845" y="89405"/>
                </a:lnTo>
                <a:cubicBezTo>
                  <a:pt x="23067" y="89476"/>
                  <a:pt x="23295" y="89511"/>
                  <a:pt x="23524" y="89511"/>
                </a:cubicBezTo>
                <a:cubicBezTo>
                  <a:pt x="23868" y="89511"/>
                  <a:pt x="24211" y="89431"/>
                  <a:pt x="24530" y="89272"/>
                </a:cubicBezTo>
                <a:cubicBezTo>
                  <a:pt x="25063" y="89006"/>
                  <a:pt x="25462" y="88540"/>
                  <a:pt x="25662" y="87985"/>
                </a:cubicBezTo>
                <a:lnTo>
                  <a:pt x="25750" y="87653"/>
                </a:lnTo>
                <a:cubicBezTo>
                  <a:pt x="25950" y="87098"/>
                  <a:pt x="25906" y="86477"/>
                  <a:pt x="25639" y="85945"/>
                </a:cubicBezTo>
                <a:cubicBezTo>
                  <a:pt x="25373" y="85412"/>
                  <a:pt x="24907" y="85035"/>
                  <a:pt x="24331" y="84836"/>
                </a:cubicBezTo>
                <a:lnTo>
                  <a:pt x="17322" y="82529"/>
                </a:lnTo>
                <a:cubicBezTo>
                  <a:pt x="16746" y="82330"/>
                  <a:pt x="16435" y="81709"/>
                  <a:pt x="16612" y="81132"/>
                </a:cubicBezTo>
                <a:cubicBezTo>
                  <a:pt x="16773" y="80669"/>
                  <a:pt x="17204" y="80364"/>
                  <a:pt x="17665" y="80364"/>
                </a:cubicBezTo>
                <a:cubicBezTo>
                  <a:pt x="17779" y="80364"/>
                  <a:pt x="17895" y="80383"/>
                  <a:pt x="18010" y="80422"/>
                </a:cubicBezTo>
                <a:lnTo>
                  <a:pt x="19718" y="80977"/>
                </a:lnTo>
                <a:cubicBezTo>
                  <a:pt x="19952" y="81052"/>
                  <a:pt x="20189" y="81089"/>
                  <a:pt x="20422" y="81089"/>
                </a:cubicBezTo>
                <a:cubicBezTo>
                  <a:pt x="20871" y="81089"/>
                  <a:pt x="21304" y="80951"/>
                  <a:pt x="21669" y="80688"/>
                </a:cubicBezTo>
                <a:cubicBezTo>
                  <a:pt x="22246" y="80267"/>
                  <a:pt x="22579" y="79624"/>
                  <a:pt x="22579" y="78936"/>
                </a:cubicBezTo>
                <a:lnTo>
                  <a:pt x="22800" y="0"/>
                </a:lnTo>
                <a:close/>
              </a:path>
            </a:pathLst>
          </a:custGeom>
          <a:solidFill>
            <a:schemeClr val="accent2"/>
          </a:solidFill>
          <a:ln w="13850" cap="flat" cmpd="sng">
            <a:solidFill>
              <a:schemeClr val="accent2"/>
            </a:solidFill>
            <a:prstDash val="solid"/>
            <a:miter lim="22179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p31"/>
          <p:cNvSpPr txBox="1">
            <a:spLocks noGrp="1"/>
          </p:cNvSpPr>
          <p:nvPr>
            <p:ph type="title"/>
          </p:nvPr>
        </p:nvSpPr>
        <p:spPr>
          <a:xfrm>
            <a:off x="810966" y="350913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none" dirty="0">
                <a:solidFill>
                  <a:schemeClr val="accent4">
                    <a:lumMod val="75000"/>
                  </a:schemeClr>
                </a:solidFill>
                <a:latin typeface="Amasis MT Pro Medium" panose="02040604050005020304" pitchFamily="18" charset="0"/>
              </a:rPr>
              <a:t>E</a:t>
            </a:r>
            <a:r>
              <a:rPr lang="es-ES" u="none" dirty="0">
                <a:solidFill>
                  <a:schemeClr val="accent4">
                    <a:lumMod val="75000"/>
                  </a:schemeClr>
                </a:solidFill>
              </a:rPr>
              <a:t>lementos de un microcontrolador</a:t>
            </a:r>
            <a:endParaRPr u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81" name="Google Shape;3381;p31"/>
          <p:cNvSpPr txBox="1">
            <a:spLocks noGrp="1"/>
          </p:cNvSpPr>
          <p:nvPr>
            <p:ph type="subTitle" idx="4"/>
          </p:nvPr>
        </p:nvSpPr>
        <p:spPr>
          <a:xfrm>
            <a:off x="725753" y="2665017"/>
            <a:ext cx="3402654" cy="1305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Periféricos: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puertos de entrada y salida (E/S) permiten que el procesador se comunique con el mundo exterior o se comunique con otros dispositivos.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" name="Google Shape;3382;p31"/>
          <p:cNvSpPr txBox="1">
            <a:spLocks noGrp="1"/>
          </p:cNvSpPr>
          <p:nvPr>
            <p:ph type="subTitle" idx="1"/>
          </p:nvPr>
        </p:nvSpPr>
        <p:spPr>
          <a:xfrm>
            <a:off x="1507066" y="1082441"/>
            <a:ext cx="612986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sis MT Pro Light" panose="02040304050005020304" pitchFamily="18" charset="0"/>
              </a:rPr>
              <a:t>Un microcontrolador debe tener </a:t>
            </a:r>
            <a:endParaRPr sz="2800" dirty="0">
              <a:latin typeface="Amasis MT Pro Light" panose="02040304050005020304" pitchFamily="18" charset="0"/>
            </a:endParaRPr>
          </a:p>
        </p:txBody>
      </p:sp>
      <p:sp>
        <p:nvSpPr>
          <p:cNvPr id="3383" name="Google Shape;3383;p31"/>
          <p:cNvSpPr txBox="1">
            <a:spLocks noGrp="1"/>
          </p:cNvSpPr>
          <p:nvPr>
            <p:ph type="subTitle" idx="2"/>
          </p:nvPr>
        </p:nvSpPr>
        <p:spPr>
          <a:xfrm>
            <a:off x="725753" y="1764931"/>
            <a:ext cx="3157624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="1" dirty="0"/>
              <a:t>Procesador</a:t>
            </a:r>
            <a:r>
              <a:rPr lang="es-PA" dirty="0"/>
              <a:t>: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Determina sus principales características, tanto a nivel hardware como software.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5" name="Google Shape;3385;p31"/>
          <p:cNvSpPr txBox="1">
            <a:spLocks noGrp="1"/>
          </p:cNvSpPr>
          <p:nvPr>
            <p:ph type="subTitle" idx="6"/>
          </p:nvPr>
        </p:nvSpPr>
        <p:spPr>
          <a:xfrm>
            <a:off x="725753" y="3817158"/>
            <a:ext cx="3367146" cy="1076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Memoria</a:t>
            </a:r>
            <a:r>
              <a:rPr lang="es-ES" dirty="0"/>
              <a:t>: 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instrucciones y datos está integrada en el propio chip.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8" name="Google Shape;3388;p31"/>
          <p:cNvSpPr txBox="1">
            <a:spLocks noGrp="1"/>
          </p:cNvSpPr>
          <p:nvPr>
            <p:ph type="title" idx="9"/>
          </p:nvPr>
        </p:nvSpPr>
        <p:spPr>
          <a:xfrm>
            <a:off x="3803757" y="1904936"/>
            <a:ext cx="675471" cy="5961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01</a:t>
            </a:r>
            <a:endParaRPr sz="4000" dirty="0"/>
          </a:p>
        </p:txBody>
      </p:sp>
      <p:sp>
        <p:nvSpPr>
          <p:cNvPr id="3389" name="Google Shape;3389;p31"/>
          <p:cNvSpPr txBox="1">
            <a:spLocks noGrp="1"/>
          </p:cNvSpPr>
          <p:nvPr>
            <p:ph type="title" idx="13"/>
          </p:nvPr>
        </p:nvSpPr>
        <p:spPr>
          <a:xfrm>
            <a:off x="3756570" y="3936466"/>
            <a:ext cx="672658" cy="5961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03</a:t>
            </a:r>
            <a:endParaRPr dirty="0"/>
          </a:p>
        </p:txBody>
      </p:sp>
      <p:sp>
        <p:nvSpPr>
          <p:cNvPr id="3391" name="Google Shape;3391;p31"/>
          <p:cNvSpPr txBox="1">
            <a:spLocks noGrp="1"/>
          </p:cNvSpPr>
          <p:nvPr>
            <p:ph type="title" idx="14"/>
          </p:nvPr>
        </p:nvSpPr>
        <p:spPr>
          <a:xfrm>
            <a:off x="3852188" y="2957426"/>
            <a:ext cx="584145" cy="5961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94A18770-B4FC-9C2E-B87C-495CCD153764}"/>
              </a:ext>
            </a:extLst>
          </p:cNvPr>
          <p:cNvSpPr/>
          <p:nvPr/>
        </p:nvSpPr>
        <p:spPr>
          <a:xfrm>
            <a:off x="4775200" y="1780759"/>
            <a:ext cx="4222044" cy="2737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1FDEC0C-1B4C-B6ED-0B02-46332FC513E2}"/>
              </a:ext>
            </a:extLst>
          </p:cNvPr>
          <p:cNvSpPr/>
          <p:nvPr/>
        </p:nvSpPr>
        <p:spPr>
          <a:xfrm>
            <a:off x="5159289" y="2203025"/>
            <a:ext cx="1107693" cy="842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Periféricos </a:t>
            </a:r>
            <a:endParaRPr lang="es-PA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40542E5-12B4-C1F4-7D72-B5D0B7BB4C4D}"/>
              </a:ext>
            </a:extLst>
          </p:cNvPr>
          <p:cNvSpPr/>
          <p:nvPr/>
        </p:nvSpPr>
        <p:spPr>
          <a:xfrm>
            <a:off x="5162186" y="3255515"/>
            <a:ext cx="1107693" cy="84204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Memoria</a:t>
            </a:r>
            <a:endParaRPr lang="es-PA" dirty="0"/>
          </a:p>
        </p:txBody>
      </p:sp>
      <p:sp>
        <p:nvSpPr>
          <p:cNvPr id="17" name="Flecha: a la izquierda y derecha 16">
            <a:extLst>
              <a:ext uri="{FF2B5EF4-FFF2-40B4-BE49-F238E27FC236}">
                <a16:creationId xmlns:a16="http://schemas.microsoft.com/office/drawing/2014/main" xmlns="" id="{05EA29EF-B819-D808-AA02-9FA580D305DA}"/>
              </a:ext>
            </a:extLst>
          </p:cNvPr>
          <p:cNvSpPr/>
          <p:nvPr/>
        </p:nvSpPr>
        <p:spPr>
          <a:xfrm>
            <a:off x="6266982" y="2624047"/>
            <a:ext cx="633707" cy="264039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xmlns="" id="{37A04EF4-E59E-F35F-7DD2-AAE6DB1E5A0F}"/>
              </a:ext>
            </a:extLst>
          </p:cNvPr>
          <p:cNvSpPr/>
          <p:nvPr/>
        </p:nvSpPr>
        <p:spPr>
          <a:xfrm>
            <a:off x="6266982" y="3431487"/>
            <a:ext cx="646793" cy="29988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4E328B0-316E-6709-FCBB-00C4049A4FB1}"/>
              </a:ext>
            </a:extLst>
          </p:cNvPr>
          <p:cNvSpPr/>
          <p:nvPr/>
        </p:nvSpPr>
        <p:spPr>
          <a:xfrm>
            <a:off x="6913775" y="2036501"/>
            <a:ext cx="1700992" cy="22442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CPU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PA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E976023D-83B7-0F07-4F09-4B9461342127}"/>
              </a:ext>
            </a:extLst>
          </p:cNvPr>
          <p:cNvSpPr/>
          <p:nvPr/>
        </p:nvSpPr>
        <p:spPr>
          <a:xfrm>
            <a:off x="7003392" y="2547063"/>
            <a:ext cx="1498974" cy="577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Decodificador y ejecutor lógico.</a:t>
            </a:r>
            <a:endParaRPr lang="es-PA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143BC8B-6261-C77C-EAF2-0A9D6E2C8679}"/>
              </a:ext>
            </a:extLst>
          </p:cNvPr>
          <p:cNvSpPr/>
          <p:nvPr/>
        </p:nvSpPr>
        <p:spPr>
          <a:xfrm>
            <a:off x="7003392" y="3464594"/>
            <a:ext cx="1376727" cy="2667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Decodificador.</a:t>
            </a:r>
            <a:endParaRPr lang="es-PA" dirty="0"/>
          </a:p>
        </p:txBody>
      </p:sp>
      <p:sp>
        <p:nvSpPr>
          <p:cNvPr id="22" name="Diagrama de flujo: operación manual 21">
            <a:extLst>
              <a:ext uri="{FF2B5EF4-FFF2-40B4-BE49-F238E27FC236}">
                <a16:creationId xmlns:a16="http://schemas.microsoft.com/office/drawing/2014/main" xmlns="" id="{5E3DEB0F-AC48-9439-006F-74BA147C9CFD}"/>
              </a:ext>
            </a:extLst>
          </p:cNvPr>
          <p:cNvSpPr/>
          <p:nvPr/>
        </p:nvSpPr>
        <p:spPr>
          <a:xfrm>
            <a:off x="7175719" y="3903168"/>
            <a:ext cx="922427" cy="315781"/>
          </a:xfrm>
          <a:prstGeom prst="flowChartManualOperati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ALU</a:t>
            </a:r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p35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¿Qué hace un microcontrolador?</a:t>
            </a:r>
            <a:endParaRPr dirty="0"/>
          </a:p>
        </p:txBody>
      </p:sp>
      <p:sp>
        <p:nvSpPr>
          <p:cNvPr id="3421" name="Google Shape;3421;p35"/>
          <p:cNvSpPr txBox="1">
            <a:spLocks noGrp="1"/>
          </p:cNvSpPr>
          <p:nvPr>
            <p:ph type="subTitle" idx="1"/>
          </p:nvPr>
        </p:nvSpPr>
        <p:spPr>
          <a:xfrm>
            <a:off x="4663968" y="1423200"/>
            <a:ext cx="4209099" cy="2552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/>
              <a:t>Los microcontroladores se utilizan en muchas aplicaciones, algunas de las cuales son: control de sensores, juegos, calculadoras, agendas, alertas de luces, secuencias de luces, cerraduras electrónicas, control de motores, relojes, sirenas, robots, etc. </a:t>
            </a:r>
            <a:endParaRPr sz="1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E584E91-C179-98D8-E901-61E73B169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27" b="2992"/>
          <a:stretch/>
        </p:blipFill>
        <p:spPr>
          <a:xfrm>
            <a:off x="788566" y="1423200"/>
            <a:ext cx="3691467" cy="2552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4349E86-CBE4-5C8F-72AA-11E12D35B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973" y1="38784" x2="18649" y2="37297"/>
                        <a14:foregroundMark x1="76622" y1="34459" x2="76622" y2="34459"/>
                        <a14:foregroundMark x1="31351" y1="32973" x2="31351" y2="32973"/>
                        <a14:foregroundMark x1="73108" y1="71486" x2="73108" y2="71486"/>
                        <a14:foregroundMark x1="21216" y1="65811" x2="21216" y2="65811"/>
                        <a14:foregroundMark x1="38108" y1="52432" x2="38108" y2="52432"/>
                        <a14:foregroundMark x1="32432" y1="52027" x2="32432" y2="52027"/>
                        <a14:foregroundMark x1="26892" y1="51757" x2="26892" y2="51757"/>
                        <a14:foregroundMark x1="23243" y1="52297" x2="22568" y2="52297"/>
                        <a14:foregroundMark x1="17703" y1="52027" x2="17703" y2="52027"/>
                        <a14:foregroundMark x1="10541" y1="58378" x2="10541" y2="58378"/>
                        <a14:foregroundMark x1="10541" y1="63649" x2="10541" y2="63649"/>
                        <a14:foregroundMark x1="10676" y1="68243" x2="10676" y2="68243"/>
                        <a14:foregroundMark x1="10000" y1="72432" x2="10000" y2="72432"/>
                        <a14:foregroundMark x1="10270" y1="62973" x2="10270" y2="62973"/>
                        <a14:foregroundMark x1="77027" y1="67432" x2="77027" y2="67432"/>
                        <a14:foregroundMark x1="66216" y1="70270" x2="66216" y2="70270"/>
                        <a14:foregroundMark x1="62703" y1="67838" x2="62703" y2="67838"/>
                        <a14:foregroundMark x1="76757" y1="77703" x2="76757" y2="77703"/>
                        <a14:foregroundMark x1="77162" y1="77432" x2="77162" y2="77432"/>
                        <a14:foregroundMark x1="87297" y1="73108" x2="87297" y2="73108"/>
                        <a14:foregroundMark x1="86892" y1="68649" x2="86892" y2="68649"/>
                        <a14:foregroundMark x1="87973" y1="62162" x2="87973" y2="62162"/>
                        <a14:foregroundMark x1="88378" y1="58378" x2="88378" y2="58378"/>
                        <a14:foregroundMark x1="80676" y1="51622" x2="80676" y2="51622"/>
                        <a14:foregroundMark x1="76622" y1="53784" x2="76622" y2="53784"/>
                        <a14:foregroundMark x1="70811" y1="52703" x2="70811" y2="52703"/>
                        <a14:foregroundMark x1="75946" y1="52703" x2="75946" y2="52703"/>
                        <a14:foregroundMark x1="66892" y1="52838" x2="66892" y2="52838"/>
                        <a14:foregroundMark x1="61892" y1="52838" x2="61892" y2="52838"/>
                        <a14:foregroundMark x1="52432" y1="59459" x2="53108" y2="63649"/>
                        <a14:foregroundMark x1="53514" y1="78514" x2="53514" y2="78514"/>
                        <a14:foregroundMark x1="53919" y1="73243" x2="53919" y2="73243"/>
                        <a14:foregroundMark x1="53243" y1="68514" x2="53243" y2="68514"/>
                        <a14:foregroundMark x1="60541" y1="87568" x2="60541" y2="87568"/>
                        <a14:foregroundMark x1="64459" y1="87568" x2="64459" y2="87568"/>
                        <a14:foregroundMark x1="70405" y1="87838" x2="70405" y2="87838"/>
                        <a14:foregroundMark x1="74595" y1="87973" x2="74595" y2="87973"/>
                        <a14:foregroundMark x1="80541" y1="87568" x2="80541" y2="87568"/>
                        <a14:foregroundMark x1="65405" y1="72838" x2="65405" y2="72838"/>
                        <a14:foregroundMark x1="38784" y1="86216" x2="36892" y2="86216"/>
                        <a14:foregroundMark x1="32838" y1="87297" x2="32838" y2="87297"/>
                        <a14:foregroundMark x1="27838" y1="87568" x2="27838" y2="87568"/>
                        <a14:foregroundMark x1="22568" y1="87162" x2="22568" y2="87162"/>
                        <a14:foregroundMark x1="18108" y1="86757" x2="18108" y2="86757"/>
                        <a14:foregroundMark x1="24054" y1="86892" x2="24054" y2="86892"/>
                        <a14:foregroundMark x1="28649" y1="87297" x2="28649" y2="87297"/>
                        <a14:foregroundMark x1="44459" y1="78514" x2="44459" y2="78514"/>
                        <a14:foregroundMark x1="45405" y1="72838" x2="45405" y2="72838"/>
                        <a14:foregroundMark x1="45135" y1="67973" x2="45135" y2="67973"/>
                        <a14:foregroundMark x1="45135" y1="63243" x2="45135" y2="63243"/>
                        <a14:foregroundMark x1="45135" y1="59054" x2="45135" y2="59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139" y="3264605"/>
            <a:ext cx="2140656" cy="2140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32"/>
          <p:cNvSpPr txBox="1">
            <a:spLocks noGrp="1"/>
          </p:cNvSpPr>
          <p:nvPr>
            <p:ph type="title"/>
          </p:nvPr>
        </p:nvSpPr>
        <p:spPr>
          <a:xfrm>
            <a:off x="764723" y="1161072"/>
            <a:ext cx="6260122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>
                    <a:lumMod val="75000"/>
                  </a:schemeClr>
                </a:solidFill>
                <a:latin typeface="Amasis MT Pro Light" panose="02040304050005020304" pitchFamily="18" charset="0"/>
              </a:rPr>
              <a:t>Tipos De Microcontroladores</a:t>
            </a:r>
            <a:endParaRPr sz="5400" dirty="0">
              <a:solidFill>
                <a:schemeClr val="accent4">
                  <a:lumMod val="75000"/>
                </a:schemeClr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398" name="Google Shape;3398;p32"/>
          <p:cNvSpPr/>
          <p:nvPr/>
        </p:nvSpPr>
        <p:spPr>
          <a:xfrm>
            <a:off x="6621866" y="-1"/>
            <a:ext cx="771732" cy="2939161"/>
          </a:xfrm>
          <a:custGeom>
            <a:avLst/>
            <a:gdLst/>
            <a:ahLst/>
            <a:cxnLst/>
            <a:rect l="l" t="t" r="r" b="b"/>
            <a:pathLst>
              <a:path w="35687" h="135915" extrusionOk="0">
                <a:moveTo>
                  <a:pt x="21425" y="0"/>
                </a:moveTo>
                <a:lnTo>
                  <a:pt x="21204" y="78914"/>
                </a:lnTo>
                <a:cubicBezTo>
                  <a:pt x="21204" y="79180"/>
                  <a:pt x="21070" y="79402"/>
                  <a:pt x="20871" y="79557"/>
                </a:cubicBezTo>
                <a:cubicBezTo>
                  <a:pt x="20725" y="79659"/>
                  <a:pt x="20570" y="79713"/>
                  <a:pt x="20411" y="79713"/>
                </a:cubicBezTo>
                <a:cubicBezTo>
                  <a:pt x="20329" y="79713"/>
                  <a:pt x="20245" y="79698"/>
                  <a:pt x="20161" y="79668"/>
                </a:cubicBezTo>
                <a:lnTo>
                  <a:pt x="18453" y="79114"/>
                </a:lnTo>
                <a:cubicBezTo>
                  <a:pt x="18189" y="79024"/>
                  <a:pt x="17920" y="78981"/>
                  <a:pt x="17655" y="78981"/>
                </a:cubicBezTo>
                <a:cubicBezTo>
                  <a:pt x="16612" y="78981"/>
                  <a:pt x="15640" y="79644"/>
                  <a:pt x="15304" y="80688"/>
                </a:cubicBezTo>
                <a:cubicBezTo>
                  <a:pt x="14860" y="81997"/>
                  <a:pt x="15592" y="83416"/>
                  <a:pt x="16879" y="83838"/>
                </a:cubicBezTo>
                <a:lnTo>
                  <a:pt x="23909" y="86167"/>
                </a:lnTo>
                <a:cubicBezTo>
                  <a:pt x="24109" y="86233"/>
                  <a:pt x="24286" y="86366"/>
                  <a:pt x="24397" y="86588"/>
                </a:cubicBezTo>
                <a:cubicBezTo>
                  <a:pt x="24486" y="86788"/>
                  <a:pt x="24508" y="87009"/>
                  <a:pt x="24442" y="87231"/>
                </a:cubicBezTo>
                <a:lnTo>
                  <a:pt x="24331" y="87542"/>
                </a:lnTo>
                <a:cubicBezTo>
                  <a:pt x="24264" y="87763"/>
                  <a:pt x="24109" y="87941"/>
                  <a:pt x="23909" y="88030"/>
                </a:cubicBezTo>
                <a:cubicBezTo>
                  <a:pt x="23793" y="88094"/>
                  <a:pt x="23669" y="88129"/>
                  <a:pt x="23542" y="88129"/>
                </a:cubicBezTo>
                <a:cubicBezTo>
                  <a:pt x="23451" y="88129"/>
                  <a:pt x="23359" y="88111"/>
                  <a:pt x="23266" y="88074"/>
                </a:cubicBezTo>
                <a:lnTo>
                  <a:pt x="15947" y="85679"/>
                </a:lnTo>
                <a:cubicBezTo>
                  <a:pt x="15716" y="85595"/>
                  <a:pt x="15481" y="85555"/>
                  <a:pt x="15247" y="85555"/>
                </a:cubicBezTo>
                <a:cubicBezTo>
                  <a:pt x="14919" y="85555"/>
                  <a:pt x="14594" y="85634"/>
                  <a:pt x="14284" y="85790"/>
                </a:cubicBezTo>
                <a:cubicBezTo>
                  <a:pt x="13774" y="86056"/>
                  <a:pt x="13374" y="86499"/>
                  <a:pt x="13197" y="87054"/>
                </a:cubicBezTo>
                <a:cubicBezTo>
                  <a:pt x="13019" y="87608"/>
                  <a:pt x="13064" y="88185"/>
                  <a:pt x="13330" y="88717"/>
                </a:cubicBezTo>
                <a:cubicBezTo>
                  <a:pt x="13596" y="89227"/>
                  <a:pt x="14040" y="89604"/>
                  <a:pt x="14594" y="89804"/>
                </a:cubicBezTo>
                <a:lnTo>
                  <a:pt x="23932" y="92865"/>
                </a:lnTo>
                <a:cubicBezTo>
                  <a:pt x="24131" y="92931"/>
                  <a:pt x="24309" y="93087"/>
                  <a:pt x="24420" y="93286"/>
                </a:cubicBezTo>
                <a:cubicBezTo>
                  <a:pt x="24508" y="93486"/>
                  <a:pt x="24530" y="93708"/>
                  <a:pt x="24464" y="93929"/>
                </a:cubicBezTo>
                <a:cubicBezTo>
                  <a:pt x="24340" y="94282"/>
                  <a:pt x="24021" y="94508"/>
                  <a:pt x="23672" y="94508"/>
                </a:cubicBezTo>
                <a:cubicBezTo>
                  <a:pt x="23582" y="94508"/>
                  <a:pt x="23490" y="94493"/>
                  <a:pt x="23399" y="94462"/>
                </a:cubicBezTo>
                <a:lnTo>
                  <a:pt x="16080" y="92066"/>
                </a:lnTo>
                <a:cubicBezTo>
                  <a:pt x="15732" y="91953"/>
                  <a:pt x="15377" y="91896"/>
                  <a:pt x="15025" y="91896"/>
                </a:cubicBezTo>
                <a:cubicBezTo>
                  <a:pt x="14345" y="91896"/>
                  <a:pt x="13678" y="92108"/>
                  <a:pt x="13108" y="92532"/>
                </a:cubicBezTo>
                <a:cubicBezTo>
                  <a:pt x="12243" y="93153"/>
                  <a:pt x="11733" y="94129"/>
                  <a:pt x="11733" y="95194"/>
                </a:cubicBezTo>
                <a:lnTo>
                  <a:pt x="11711" y="97789"/>
                </a:lnTo>
                <a:cubicBezTo>
                  <a:pt x="11666" y="99896"/>
                  <a:pt x="10535" y="101847"/>
                  <a:pt x="8672" y="102956"/>
                </a:cubicBezTo>
                <a:cubicBezTo>
                  <a:pt x="3327" y="106150"/>
                  <a:pt x="0" y="111983"/>
                  <a:pt x="0" y="118193"/>
                </a:cubicBezTo>
                <a:cubicBezTo>
                  <a:pt x="0" y="122984"/>
                  <a:pt x="1885" y="127464"/>
                  <a:pt x="5279" y="130814"/>
                </a:cubicBezTo>
                <a:cubicBezTo>
                  <a:pt x="8628" y="134118"/>
                  <a:pt x="13042" y="135915"/>
                  <a:pt x="17721" y="135915"/>
                </a:cubicBezTo>
                <a:lnTo>
                  <a:pt x="18010" y="135915"/>
                </a:lnTo>
                <a:cubicBezTo>
                  <a:pt x="22534" y="135848"/>
                  <a:pt x="26837" y="134052"/>
                  <a:pt x="30120" y="130836"/>
                </a:cubicBezTo>
                <a:cubicBezTo>
                  <a:pt x="33380" y="127642"/>
                  <a:pt x="35287" y="123383"/>
                  <a:pt x="35443" y="118837"/>
                </a:cubicBezTo>
                <a:cubicBezTo>
                  <a:pt x="35687" y="112360"/>
                  <a:pt x="32360" y="106261"/>
                  <a:pt x="26748" y="102934"/>
                </a:cubicBezTo>
                <a:cubicBezTo>
                  <a:pt x="24952" y="101870"/>
                  <a:pt x="23821" y="99873"/>
                  <a:pt x="23821" y="97744"/>
                </a:cubicBezTo>
                <a:cubicBezTo>
                  <a:pt x="23821" y="97367"/>
                  <a:pt x="23532" y="97057"/>
                  <a:pt x="23155" y="97034"/>
                </a:cubicBezTo>
                <a:lnTo>
                  <a:pt x="17921" y="96879"/>
                </a:lnTo>
                <a:cubicBezTo>
                  <a:pt x="17744" y="96879"/>
                  <a:pt x="17566" y="96946"/>
                  <a:pt x="17433" y="97079"/>
                </a:cubicBezTo>
                <a:cubicBezTo>
                  <a:pt x="17300" y="97212"/>
                  <a:pt x="17211" y="97389"/>
                  <a:pt x="17211" y="97567"/>
                </a:cubicBezTo>
                <a:lnTo>
                  <a:pt x="17211" y="108302"/>
                </a:lnTo>
                <a:lnTo>
                  <a:pt x="16923" y="108568"/>
                </a:lnTo>
                <a:lnTo>
                  <a:pt x="16945" y="108590"/>
                </a:lnTo>
                <a:lnTo>
                  <a:pt x="13019" y="112604"/>
                </a:lnTo>
                <a:cubicBezTo>
                  <a:pt x="12753" y="112893"/>
                  <a:pt x="12753" y="113314"/>
                  <a:pt x="13042" y="113580"/>
                </a:cubicBezTo>
                <a:cubicBezTo>
                  <a:pt x="13175" y="113713"/>
                  <a:pt x="13352" y="113780"/>
                  <a:pt x="13530" y="113780"/>
                </a:cubicBezTo>
                <a:cubicBezTo>
                  <a:pt x="13707" y="113780"/>
                  <a:pt x="13884" y="113713"/>
                  <a:pt x="14017" y="113580"/>
                </a:cubicBezTo>
                <a:lnTo>
                  <a:pt x="17899" y="109610"/>
                </a:lnTo>
                <a:lnTo>
                  <a:pt x="21558" y="113558"/>
                </a:lnTo>
                <a:cubicBezTo>
                  <a:pt x="21699" y="113711"/>
                  <a:pt x="21884" y="113789"/>
                  <a:pt x="22069" y="113789"/>
                </a:cubicBezTo>
                <a:cubicBezTo>
                  <a:pt x="22234" y="113789"/>
                  <a:pt x="22399" y="113727"/>
                  <a:pt x="22534" y="113602"/>
                </a:cubicBezTo>
                <a:cubicBezTo>
                  <a:pt x="22690" y="113469"/>
                  <a:pt x="22756" y="113270"/>
                  <a:pt x="22756" y="113092"/>
                </a:cubicBezTo>
                <a:cubicBezTo>
                  <a:pt x="22756" y="112915"/>
                  <a:pt x="22690" y="112760"/>
                  <a:pt x="22579" y="112626"/>
                </a:cubicBezTo>
                <a:lnTo>
                  <a:pt x="18609" y="108324"/>
                </a:lnTo>
                <a:lnTo>
                  <a:pt x="18609" y="98276"/>
                </a:lnTo>
                <a:lnTo>
                  <a:pt x="22468" y="98410"/>
                </a:lnTo>
                <a:cubicBezTo>
                  <a:pt x="22690" y="100783"/>
                  <a:pt x="24020" y="102934"/>
                  <a:pt x="26039" y="104132"/>
                </a:cubicBezTo>
                <a:cubicBezTo>
                  <a:pt x="31206" y="107193"/>
                  <a:pt x="34289" y="112804"/>
                  <a:pt x="34067" y="118792"/>
                </a:cubicBezTo>
                <a:cubicBezTo>
                  <a:pt x="33912" y="122984"/>
                  <a:pt x="32160" y="126910"/>
                  <a:pt x="29144" y="129860"/>
                </a:cubicBezTo>
                <a:cubicBezTo>
                  <a:pt x="26127" y="132810"/>
                  <a:pt x="22157" y="134473"/>
                  <a:pt x="17988" y="134540"/>
                </a:cubicBezTo>
                <a:cubicBezTo>
                  <a:pt x="17904" y="134541"/>
                  <a:pt x="17820" y="134542"/>
                  <a:pt x="17736" y="134542"/>
                </a:cubicBezTo>
                <a:cubicBezTo>
                  <a:pt x="13416" y="134542"/>
                  <a:pt x="9345" y="132862"/>
                  <a:pt x="6277" y="129838"/>
                </a:cubicBezTo>
                <a:cubicBezTo>
                  <a:pt x="3127" y="126733"/>
                  <a:pt x="1397" y="122607"/>
                  <a:pt x="1397" y="118193"/>
                </a:cubicBezTo>
                <a:cubicBezTo>
                  <a:pt x="1397" y="112471"/>
                  <a:pt x="4458" y="107082"/>
                  <a:pt x="9382" y="104154"/>
                </a:cubicBezTo>
                <a:cubicBezTo>
                  <a:pt x="11666" y="102779"/>
                  <a:pt x="13064" y="100406"/>
                  <a:pt x="13086" y="97811"/>
                </a:cubicBezTo>
                <a:lnTo>
                  <a:pt x="13130" y="95216"/>
                </a:lnTo>
                <a:cubicBezTo>
                  <a:pt x="13130" y="94573"/>
                  <a:pt x="13419" y="94018"/>
                  <a:pt x="13929" y="93641"/>
                </a:cubicBezTo>
                <a:cubicBezTo>
                  <a:pt x="14269" y="93404"/>
                  <a:pt x="14658" y="93276"/>
                  <a:pt x="15057" y="93276"/>
                </a:cubicBezTo>
                <a:cubicBezTo>
                  <a:pt x="15257" y="93276"/>
                  <a:pt x="15459" y="93308"/>
                  <a:pt x="15659" y="93375"/>
                </a:cubicBezTo>
                <a:lnTo>
                  <a:pt x="22978" y="95792"/>
                </a:lnTo>
                <a:cubicBezTo>
                  <a:pt x="23202" y="95866"/>
                  <a:pt x="23430" y="95900"/>
                  <a:pt x="23655" y="95900"/>
                </a:cubicBezTo>
                <a:cubicBezTo>
                  <a:pt x="24590" y="95900"/>
                  <a:pt x="25473" y="95302"/>
                  <a:pt x="25795" y="94373"/>
                </a:cubicBezTo>
                <a:cubicBezTo>
                  <a:pt x="25972" y="93796"/>
                  <a:pt x="25928" y="93197"/>
                  <a:pt x="25662" y="92665"/>
                </a:cubicBezTo>
                <a:cubicBezTo>
                  <a:pt x="25395" y="92133"/>
                  <a:pt x="24930" y="91734"/>
                  <a:pt x="24353" y="91556"/>
                </a:cubicBezTo>
                <a:lnTo>
                  <a:pt x="15016" y="88473"/>
                </a:lnTo>
                <a:cubicBezTo>
                  <a:pt x="14616" y="88340"/>
                  <a:pt x="14395" y="87897"/>
                  <a:pt x="14528" y="87497"/>
                </a:cubicBezTo>
                <a:cubicBezTo>
                  <a:pt x="14594" y="87298"/>
                  <a:pt x="14727" y="87120"/>
                  <a:pt x="14927" y="87032"/>
                </a:cubicBezTo>
                <a:cubicBezTo>
                  <a:pt x="15034" y="86978"/>
                  <a:pt x="15158" y="86949"/>
                  <a:pt x="15283" y="86949"/>
                </a:cubicBezTo>
                <a:cubicBezTo>
                  <a:pt x="15365" y="86949"/>
                  <a:pt x="15447" y="86961"/>
                  <a:pt x="15526" y="86987"/>
                </a:cubicBezTo>
                <a:lnTo>
                  <a:pt x="22845" y="89405"/>
                </a:lnTo>
                <a:cubicBezTo>
                  <a:pt x="23067" y="89476"/>
                  <a:pt x="23295" y="89511"/>
                  <a:pt x="23524" y="89511"/>
                </a:cubicBezTo>
                <a:cubicBezTo>
                  <a:pt x="23868" y="89511"/>
                  <a:pt x="24211" y="89431"/>
                  <a:pt x="24530" y="89272"/>
                </a:cubicBezTo>
                <a:cubicBezTo>
                  <a:pt x="25063" y="89006"/>
                  <a:pt x="25462" y="88540"/>
                  <a:pt x="25662" y="87985"/>
                </a:cubicBezTo>
                <a:lnTo>
                  <a:pt x="25750" y="87653"/>
                </a:lnTo>
                <a:cubicBezTo>
                  <a:pt x="25950" y="87098"/>
                  <a:pt x="25906" y="86477"/>
                  <a:pt x="25639" y="85945"/>
                </a:cubicBezTo>
                <a:cubicBezTo>
                  <a:pt x="25373" y="85412"/>
                  <a:pt x="24907" y="85035"/>
                  <a:pt x="24331" y="84836"/>
                </a:cubicBezTo>
                <a:lnTo>
                  <a:pt x="17322" y="82529"/>
                </a:lnTo>
                <a:cubicBezTo>
                  <a:pt x="16746" y="82330"/>
                  <a:pt x="16435" y="81709"/>
                  <a:pt x="16612" y="81132"/>
                </a:cubicBezTo>
                <a:cubicBezTo>
                  <a:pt x="16773" y="80669"/>
                  <a:pt x="17204" y="80364"/>
                  <a:pt x="17665" y="80364"/>
                </a:cubicBezTo>
                <a:cubicBezTo>
                  <a:pt x="17779" y="80364"/>
                  <a:pt x="17895" y="80383"/>
                  <a:pt x="18010" y="80422"/>
                </a:cubicBezTo>
                <a:lnTo>
                  <a:pt x="19718" y="80977"/>
                </a:lnTo>
                <a:cubicBezTo>
                  <a:pt x="19952" y="81052"/>
                  <a:pt x="20189" y="81089"/>
                  <a:pt x="20422" y="81089"/>
                </a:cubicBezTo>
                <a:cubicBezTo>
                  <a:pt x="20871" y="81089"/>
                  <a:pt x="21304" y="80951"/>
                  <a:pt x="21669" y="80688"/>
                </a:cubicBezTo>
                <a:cubicBezTo>
                  <a:pt x="22246" y="80267"/>
                  <a:pt x="22579" y="79624"/>
                  <a:pt x="22579" y="78936"/>
                </a:cubicBezTo>
                <a:lnTo>
                  <a:pt x="22800" y="0"/>
                </a:lnTo>
                <a:close/>
              </a:path>
            </a:pathLst>
          </a:custGeom>
          <a:solidFill>
            <a:schemeClr val="accent1"/>
          </a:solidFill>
          <a:ln w="13850" cap="flat" cmpd="sng">
            <a:solidFill>
              <a:schemeClr val="accent1"/>
            </a:solidFill>
            <a:prstDash val="solid"/>
            <a:miter lim="22179"/>
            <a:headEnd type="none" w="sm" len="sm"/>
            <a:tailEnd type="none" w="sm" len="sm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9" name="Google Shape;3399;p32"/>
          <p:cNvSpPr/>
          <p:nvPr/>
        </p:nvSpPr>
        <p:spPr>
          <a:xfrm flipH="1">
            <a:off x="361746" y="0"/>
            <a:ext cx="771731" cy="2939162"/>
          </a:xfrm>
          <a:custGeom>
            <a:avLst/>
            <a:gdLst/>
            <a:ahLst/>
            <a:cxnLst/>
            <a:rect l="l" t="t" r="r" b="b"/>
            <a:pathLst>
              <a:path w="35687" h="135915" extrusionOk="0">
                <a:moveTo>
                  <a:pt x="21425" y="0"/>
                </a:moveTo>
                <a:lnTo>
                  <a:pt x="21204" y="78914"/>
                </a:lnTo>
                <a:cubicBezTo>
                  <a:pt x="21204" y="79180"/>
                  <a:pt x="21070" y="79402"/>
                  <a:pt x="20871" y="79557"/>
                </a:cubicBezTo>
                <a:cubicBezTo>
                  <a:pt x="20725" y="79659"/>
                  <a:pt x="20570" y="79713"/>
                  <a:pt x="20411" y="79713"/>
                </a:cubicBezTo>
                <a:cubicBezTo>
                  <a:pt x="20329" y="79713"/>
                  <a:pt x="20245" y="79698"/>
                  <a:pt x="20161" y="79668"/>
                </a:cubicBezTo>
                <a:lnTo>
                  <a:pt x="18453" y="79114"/>
                </a:lnTo>
                <a:cubicBezTo>
                  <a:pt x="18189" y="79024"/>
                  <a:pt x="17920" y="78981"/>
                  <a:pt x="17655" y="78981"/>
                </a:cubicBezTo>
                <a:cubicBezTo>
                  <a:pt x="16612" y="78981"/>
                  <a:pt x="15640" y="79644"/>
                  <a:pt x="15304" y="80688"/>
                </a:cubicBezTo>
                <a:cubicBezTo>
                  <a:pt x="14860" y="81997"/>
                  <a:pt x="15592" y="83416"/>
                  <a:pt x="16879" y="83838"/>
                </a:cubicBezTo>
                <a:lnTo>
                  <a:pt x="23909" y="86167"/>
                </a:lnTo>
                <a:cubicBezTo>
                  <a:pt x="24109" y="86233"/>
                  <a:pt x="24286" y="86366"/>
                  <a:pt x="24397" y="86588"/>
                </a:cubicBezTo>
                <a:cubicBezTo>
                  <a:pt x="24486" y="86788"/>
                  <a:pt x="24508" y="87009"/>
                  <a:pt x="24442" y="87231"/>
                </a:cubicBezTo>
                <a:lnTo>
                  <a:pt x="24331" y="87542"/>
                </a:lnTo>
                <a:cubicBezTo>
                  <a:pt x="24264" y="87763"/>
                  <a:pt x="24109" y="87941"/>
                  <a:pt x="23909" y="88030"/>
                </a:cubicBezTo>
                <a:cubicBezTo>
                  <a:pt x="23793" y="88094"/>
                  <a:pt x="23669" y="88129"/>
                  <a:pt x="23542" y="88129"/>
                </a:cubicBezTo>
                <a:cubicBezTo>
                  <a:pt x="23451" y="88129"/>
                  <a:pt x="23359" y="88111"/>
                  <a:pt x="23266" y="88074"/>
                </a:cubicBezTo>
                <a:lnTo>
                  <a:pt x="15947" y="85679"/>
                </a:lnTo>
                <a:cubicBezTo>
                  <a:pt x="15716" y="85595"/>
                  <a:pt x="15481" y="85555"/>
                  <a:pt x="15247" y="85555"/>
                </a:cubicBezTo>
                <a:cubicBezTo>
                  <a:pt x="14919" y="85555"/>
                  <a:pt x="14594" y="85634"/>
                  <a:pt x="14284" y="85790"/>
                </a:cubicBezTo>
                <a:cubicBezTo>
                  <a:pt x="13774" y="86056"/>
                  <a:pt x="13374" y="86499"/>
                  <a:pt x="13197" y="87054"/>
                </a:cubicBezTo>
                <a:cubicBezTo>
                  <a:pt x="13019" y="87608"/>
                  <a:pt x="13064" y="88185"/>
                  <a:pt x="13330" y="88717"/>
                </a:cubicBezTo>
                <a:cubicBezTo>
                  <a:pt x="13596" y="89227"/>
                  <a:pt x="14040" y="89604"/>
                  <a:pt x="14594" y="89804"/>
                </a:cubicBezTo>
                <a:lnTo>
                  <a:pt x="23932" y="92865"/>
                </a:lnTo>
                <a:cubicBezTo>
                  <a:pt x="24131" y="92931"/>
                  <a:pt x="24309" y="93087"/>
                  <a:pt x="24420" y="93286"/>
                </a:cubicBezTo>
                <a:cubicBezTo>
                  <a:pt x="24508" y="93486"/>
                  <a:pt x="24530" y="93708"/>
                  <a:pt x="24464" y="93929"/>
                </a:cubicBezTo>
                <a:cubicBezTo>
                  <a:pt x="24340" y="94282"/>
                  <a:pt x="24021" y="94508"/>
                  <a:pt x="23672" y="94508"/>
                </a:cubicBezTo>
                <a:cubicBezTo>
                  <a:pt x="23582" y="94508"/>
                  <a:pt x="23490" y="94493"/>
                  <a:pt x="23399" y="94462"/>
                </a:cubicBezTo>
                <a:lnTo>
                  <a:pt x="16080" y="92066"/>
                </a:lnTo>
                <a:cubicBezTo>
                  <a:pt x="15732" y="91953"/>
                  <a:pt x="15377" y="91896"/>
                  <a:pt x="15025" y="91896"/>
                </a:cubicBezTo>
                <a:cubicBezTo>
                  <a:pt x="14345" y="91896"/>
                  <a:pt x="13678" y="92108"/>
                  <a:pt x="13108" y="92532"/>
                </a:cubicBezTo>
                <a:cubicBezTo>
                  <a:pt x="12243" y="93153"/>
                  <a:pt x="11733" y="94129"/>
                  <a:pt x="11733" y="95194"/>
                </a:cubicBezTo>
                <a:lnTo>
                  <a:pt x="11711" y="97789"/>
                </a:lnTo>
                <a:cubicBezTo>
                  <a:pt x="11666" y="99896"/>
                  <a:pt x="10535" y="101847"/>
                  <a:pt x="8672" y="102956"/>
                </a:cubicBezTo>
                <a:cubicBezTo>
                  <a:pt x="3327" y="106150"/>
                  <a:pt x="0" y="111983"/>
                  <a:pt x="0" y="118193"/>
                </a:cubicBezTo>
                <a:cubicBezTo>
                  <a:pt x="0" y="122984"/>
                  <a:pt x="1885" y="127464"/>
                  <a:pt x="5279" y="130814"/>
                </a:cubicBezTo>
                <a:cubicBezTo>
                  <a:pt x="8628" y="134118"/>
                  <a:pt x="13042" y="135915"/>
                  <a:pt x="17721" y="135915"/>
                </a:cubicBezTo>
                <a:lnTo>
                  <a:pt x="18010" y="135915"/>
                </a:lnTo>
                <a:cubicBezTo>
                  <a:pt x="22534" y="135848"/>
                  <a:pt x="26837" y="134052"/>
                  <a:pt x="30120" y="130836"/>
                </a:cubicBezTo>
                <a:cubicBezTo>
                  <a:pt x="33380" y="127642"/>
                  <a:pt x="35287" y="123383"/>
                  <a:pt x="35443" y="118837"/>
                </a:cubicBezTo>
                <a:cubicBezTo>
                  <a:pt x="35687" y="112360"/>
                  <a:pt x="32360" y="106261"/>
                  <a:pt x="26748" y="102934"/>
                </a:cubicBezTo>
                <a:cubicBezTo>
                  <a:pt x="24952" y="101870"/>
                  <a:pt x="23821" y="99873"/>
                  <a:pt x="23821" y="97744"/>
                </a:cubicBezTo>
                <a:cubicBezTo>
                  <a:pt x="23821" y="97367"/>
                  <a:pt x="23532" y="97057"/>
                  <a:pt x="23155" y="97034"/>
                </a:cubicBezTo>
                <a:lnTo>
                  <a:pt x="17921" y="96879"/>
                </a:lnTo>
                <a:cubicBezTo>
                  <a:pt x="17744" y="96879"/>
                  <a:pt x="17566" y="96946"/>
                  <a:pt x="17433" y="97079"/>
                </a:cubicBezTo>
                <a:cubicBezTo>
                  <a:pt x="17300" y="97212"/>
                  <a:pt x="17211" y="97389"/>
                  <a:pt x="17211" y="97567"/>
                </a:cubicBezTo>
                <a:lnTo>
                  <a:pt x="17211" y="108302"/>
                </a:lnTo>
                <a:lnTo>
                  <a:pt x="16923" y="108568"/>
                </a:lnTo>
                <a:lnTo>
                  <a:pt x="16945" y="108590"/>
                </a:lnTo>
                <a:lnTo>
                  <a:pt x="13019" y="112604"/>
                </a:lnTo>
                <a:cubicBezTo>
                  <a:pt x="12753" y="112893"/>
                  <a:pt x="12753" y="113314"/>
                  <a:pt x="13042" y="113580"/>
                </a:cubicBezTo>
                <a:cubicBezTo>
                  <a:pt x="13175" y="113713"/>
                  <a:pt x="13352" y="113780"/>
                  <a:pt x="13530" y="113780"/>
                </a:cubicBezTo>
                <a:cubicBezTo>
                  <a:pt x="13707" y="113780"/>
                  <a:pt x="13884" y="113713"/>
                  <a:pt x="14017" y="113580"/>
                </a:cubicBezTo>
                <a:lnTo>
                  <a:pt x="17899" y="109610"/>
                </a:lnTo>
                <a:lnTo>
                  <a:pt x="21558" y="113558"/>
                </a:lnTo>
                <a:cubicBezTo>
                  <a:pt x="21699" y="113711"/>
                  <a:pt x="21884" y="113789"/>
                  <a:pt x="22069" y="113789"/>
                </a:cubicBezTo>
                <a:cubicBezTo>
                  <a:pt x="22234" y="113789"/>
                  <a:pt x="22399" y="113727"/>
                  <a:pt x="22534" y="113602"/>
                </a:cubicBezTo>
                <a:cubicBezTo>
                  <a:pt x="22690" y="113469"/>
                  <a:pt x="22756" y="113270"/>
                  <a:pt x="22756" y="113092"/>
                </a:cubicBezTo>
                <a:cubicBezTo>
                  <a:pt x="22756" y="112915"/>
                  <a:pt x="22690" y="112760"/>
                  <a:pt x="22579" y="112626"/>
                </a:cubicBezTo>
                <a:lnTo>
                  <a:pt x="18609" y="108324"/>
                </a:lnTo>
                <a:lnTo>
                  <a:pt x="18609" y="98276"/>
                </a:lnTo>
                <a:lnTo>
                  <a:pt x="22468" y="98410"/>
                </a:lnTo>
                <a:cubicBezTo>
                  <a:pt x="22690" y="100783"/>
                  <a:pt x="24020" y="102934"/>
                  <a:pt x="26039" y="104132"/>
                </a:cubicBezTo>
                <a:cubicBezTo>
                  <a:pt x="31206" y="107193"/>
                  <a:pt x="34289" y="112804"/>
                  <a:pt x="34067" y="118792"/>
                </a:cubicBezTo>
                <a:cubicBezTo>
                  <a:pt x="33912" y="122984"/>
                  <a:pt x="32160" y="126910"/>
                  <a:pt x="29144" y="129860"/>
                </a:cubicBezTo>
                <a:cubicBezTo>
                  <a:pt x="26127" y="132810"/>
                  <a:pt x="22157" y="134473"/>
                  <a:pt x="17988" y="134540"/>
                </a:cubicBezTo>
                <a:cubicBezTo>
                  <a:pt x="17904" y="134541"/>
                  <a:pt x="17820" y="134542"/>
                  <a:pt x="17736" y="134542"/>
                </a:cubicBezTo>
                <a:cubicBezTo>
                  <a:pt x="13416" y="134542"/>
                  <a:pt x="9345" y="132862"/>
                  <a:pt x="6277" y="129838"/>
                </a:cubicBezTo>
                <a:cubicBezTo>
                  <a:pt x="3127" y="126733"/>
                  <a:pt x="1397" y="122607"/>
                  <a:pt x="1397" y="118193"/>
                </a:cubicBezTo>
                <a:cubicBezTo>
                  <a:pt x="1397" y="112471"/>
                  <a:pt x="4458" y="107082"/>
                  <a:pt x="9382" y="104154"/>
                </a:cubicBezTo>
                <a:cubicBezTo>
                  <a:pt x="11666" y="102779"/>
                  <a:pt x="13064" y="100406"/>
                  <a:pt x="13086" y="97811"/>
                </a:cubicBezTo>
                <a:lnTo>
                  <a:pt x="13130" y="95216"/>
                </a:lnTo>
                <a:cubicBezTo>
                  <a:pt x="13130" y="94573"/>
                  <a:pt x="13419" y="94018"/>
                  <a:pt x="13929" y="93641"/>
                </a:cubicBezTo>
                <a:cubicBezTo>
                  <a:pt x="14269" y="93404"/>
                  <a:pt x="14658" y="93276"/>
                  <a:pt x="15057" y="93276"/>
                </a:cubicBezTo>
                <a:cubicBezTo>
                  <a:pt x="15257" y="93276"/>
                  <a:pt x="15459" y="93308"/>
                  <a:pt x="15659" y="93375"/>
                </a:cubicBezTo>
                <a:lnTo>
                  <a:pt x="22978" y="95792"/>
                </a:lnTo>
                <a:cubicBezTo>
                  <a:pt x="23202" y="95866"/>
                  <a:pt x="23430" y="95900"/>
                  <a:pt x="23655" y="95900"/>
                </a:cubicBezTo>
                <a:cubicBezTo>
                  <a:pt x="24590" y="95900"/>
                  <a:pt x="25473" y="95302"/>
                  <a:pt x="25795" y="94373"/>
                </a:cubicBezTo>
                <a:cubicBezTo>
                  <a:pt x="25972" y="93796"/>
                  <a:pt x="25928" y="93197"/>
                  <a:pt x="25662" y="92665"/>
                </a:cubicBezTo>
                <a:cubicBezTo>
                  <a:pt x="25395" y="92133"/>
                  <a:pt x="24930" y="91734"/>
                  <a:pt x="24353" y="91556"/>
                </a:cubicBezTo>
                <a:lnTo>
                  <a:pt x="15016" y="88473"/>
                </a:lnTo>
                <a:cubicBezTo>
                  <a:pt x="14616" y="88340"/>
                  <a:pt x="14395" y="87897"/>
                  <a:pt x="14528" y="87497"/>
                </a:cubicBezTo>
                <a:cubicBezTo>
                  <a:pt x="14594" y="87298"/>
                  <a:pt x="14727" y="87120"/>
                  <a:pt x="14927" y="87032"/>
                </a:cubicBezTo>
                <a:cubicBezTo>
                  <a:pt x="15034" y="86978"/>
                  <a:pt x="15158" y="86949"/>
                  <a:pt x="15283" y="86949"/>
                </a:cubicBezTo>
                <a:cubicBezTo>
                  <a:pt x="15365" y="86949"/>
                  <a:pt x="15447" y="86961"/>
                  <a:pt x="15526" y="86987"/>
                </a:cubicBezTo>
                <a:lnTo>
                  <a:pt x="22845" y="89405"/>
                </a:lnTo>
                <a:cubicBezTo>
                  <a:pt x="23067" y="89476"/>
                  <a:pt x="23295" y="89511"/>
                  <a:pt x="23524" y="89511"/>
                </a:cubicBezTo>
                <a:cubicBezTo>
                  <a:pt x="23868" y="89511"/>
                  <a:pt x="24211" y="89431"/>
                  <a:pt x="24530" y="89272"/>
                </a:cubicBezTo>
                <a:cubicBezTo>
                  <a:pt x="25063" y="89006"/>
                  <a:pt x="25462" y="88540"/>
                  <a:pt x="25662" y="87985"/>
                </a:cubicBezTo>
                <a:lnTo>
                  <a:pt x="25750" y="87653"/>
                </a:lnTo>
                <a:cubicBezTo>
                  <a:pt x="25950" y="87098"/>
                  <a:pt x="25906" y="86477"/>
                  <a:pt x="25639" y="85945"/>
                </a:cubicBezTo>
                <a:cubicBezTo>
                  <a:pt x="25373" y="85412"/>
                  <a:pt x="24907" y="85035"/>
                  <a:pt x="24331" y="84836"/>
                </a:cubicBezTo>
                <a:lnTo>
                  <a:pt x="17322" y="82529"/>
                </a:lnTo>
                <a:cubicBezTo>
                  <a:pt x="16746" y="82330"/>
                  <a:pt x="16435" y="81709"/>
                  <a:pt x="16612" y="81132"/>
                </a:cubicBezTo>
                <a:cubicBezTo>
                  <a:pt x="16773" y="80669"/>
                  <a:pt x="17204" y="80364"/>
                  <a:pt x="17665" y="80364"/>
                </a:cubicBezTo>
                <a:cubicBezTo>
                  <a:pt x="17779" y="80364"/>
                  <a:pt x="17895" y="80383"/>
                  <a:pt x="18010" y="80422"/>
                </a:cubicBezTo>
                <a:lnTo>
                  <a:pt x="19718" y="80977"/>
                </a:lnTo>
                <a:cubicBezTo>
                  <a:pt x="19952" y="81052"/>
                  <a:pt x="20189" y="81089"/>
                  <a:pt x="20422" y="81089"/>
                </a:cubicBezTo>
                <a:cubicBezTo>
                  <a:pt x="20871" y="81089"/>
                  <a:pt x="21304" y="80951"/>
                  <a:pt x="21669" y="80688"/>
                </a:cubicBezTo>
                <a:cubicBezTo>
                  <a:pt x="22246" y="80267"/>
                  <a:pt x="22579" y="79624"/>
                  <a:pt x="22579" y="78936"/>
                </a:cubicBezTo>
                <a:lnTo>
                  <a:pt x="22800" y="0"/>
                </a:lnTo>
                <a:close/>
              </a:path>
            </a:pathLst>
          </a:custGeom>
          <a:solidFill>
            <a:schemeClr val="accent2"/>
          </a:solidFill>
          <a:ln w="13850" cap="flat" cmpd="sng">
            <a:solidFill>
              <a:schemeClr val="accent2"/>
            </a:solidFill>
            <a:prstDash val="solid"/>
            <a:miter lim="22179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0" name="Google Shape;3400;p32"/>
          <p:cNvSpPr/>
          <p:nvPr/>
        </p:nvSpPr>
        <p:spPr>
          <a:xfrm>
            <a:off x="7393598" y="0"/>
            <a:ext cx="771730" cy="2365582"/>
          </a:xfrm>
          <a:custGeom>
            <a:avLst/>
            <a:gdLst/>
            <a:ahLst/>
            <a:cxnLst/>
            <a:rect l="l" t="t" r="r" b="b"/>
            <a:pathLst>
              <a:path w="35687" h="135915" extrusionOk="0">
                <a:moveTo>
                  <a:pt x="21425" y="0"/>
                </a:moveTo>
                <a:lnTo>
                  <a:pt x="21204" y="78914"/>
                </a:lnTo>
                <a:cubicBezTo>
                  <a:pt x="21204" y="79180"/>
                  <a:pt x="21070" y="79402"/>
                  <a:pt x="20871" y="79557"/>
                </a:cubicBezTo>
                <a:cubicBezTo>
                  <a:pt x="20725" y="79659"/>
                  <a:pt x="20570" y="79713"/>
                  <a:pt x="20411" y="79713"/>
                </a:cubicBezTo>
                <a:cubicBezTo>
                  <a:pt x="20329" y="79713"/>
                  <a:pt x="20245" y="79698"/>
                  <a:pt x="20161" y="79668"/>
                </a:cubicBezTo>
                <a:lnTo>
                  <a:pt x="18453" y="79114"/>
                </a:lnTo>
                <a:cubicBezTo>
                  <a:pt x="18189" y="79024"/>
                  <a:pt x="17920" y="78981"/>
                  <a:pt x="17655" y="78981"/>
                </a:cubicBezTo>
                <a:cubicBezTo>
                  <a:pt x="16612" y="78981"/>
                  <a:pt x="15640" y="79644"/>
                  <a:pt x="15304" y="80688"/>
                </a:cubicBezTo>
                <a:cubicBezTo>
                  <a:pt x="14860" y="81997"/>
                  <a:pt x="15592" y="83416"/>
                  <a:pt x="16879" y="83838"/>
                </a:cubicBezTo>
                <a:lnTo>
                  <a:pt x="23909" y="86167"/>
                </a:lnTo>
                <a:cubicBezTo>
                  <a:pt x="24109" y="86233"/>
                  <a:pt x="24286" y="86366"/>
                  <a:pt x="24397" y="86588"/>
                </a:cubicBezTo>
                <a:cubicBezTo>
                  <a:pt x="24486" y="86788"/>
                  <a:pt x="24508" y="87009"/>
                  <a:pt x="24442" y="87231"/>
                </a:cubicBezTo>
                <a:lnTo>
                  <a:pt x="24331" y="87542"/>
                </a:lnTo>
                <a:cubicBezTo>
                  <a:pt x="24264" y="87763"/>
                  <a:pt x="24109" y="87941"/>
                  <a:pt x="23909" y="88030"/>
                </a:cubicBezTo>
                <a:cubicBezTo>
                  <a:pt x="23793" y="88094"/>
                  <a:pt x="23669" y="88129"/>
                  <a:pt x="23542" y="88129"/>
                </a:cubicBezTo>
                <a:cubicBezTo>
                  <a:pt x="23451" y="88129"/>
                  <a:pt x="23359" y="88111"/>
                  <a:pt x="23266" y="88074"/>
                </a:cubicBezTo>
                <a:lnTo>
                  <a:pt x="15947" y="85679"/>
                </a:lnTo>
                <a:cubicBezTo>
                  <a:pt x="15716" y="85595"/>
                  <a:pt x="15481" y="85555"/>
                  <a:pt x="15247" y="85555"/>
                </a:cubicBezTo>
                <a:cubicBezTo>
                  <a:pt x="14919" y="85555"/>
                  <a:pt x="14594" y="85634"/>
                  <a:pt x="14284" y="85790"/>
                </a:cubicBezTo>
                <a:cubicBezTo>
                  <a:pt x="13774" y="86056"/>
                  <a:pt x="13374" y="86499"/>
                  <a:pt x="13197" y="87054"/>
                </a:cubicBezTo>
                <a:cubicBezTo>
                  <a:pt x="13019" y="87608"/>
                  <a:pt x="13064" y="88185"/>
                  <a:pt x="13330" y="88717"/>
                </a:cubicBezTo>
                <a:cubicBezTo>
                  <a:pt x="13596" y="89227"/>
                  <a:pt x="14040" y="89604"/>
                  <a:pt x="14594" y="89804"/>
                </a:cubicBezTo>
                <a:lnTo>
                  <a:pt x="23932" y="92865"/>
                </a:lnTo>
                <a:cubicBezTo>
                  <a:pt x="24131" y="92931"/>
                  <a:pt x="24309" y="93087"/>
                  <a:pt x="24420" y="93286"/>
                </a:cubicBezTo>
                <a:cubicBezTo>
                  <a:pt x="24508" y="93486"/>
                  <a:pt x="24530" y="93708"/>
                  <a:pt x="24464" y="93929"/>
                </a:cubicBezTo>
                <a:cubicBezTo>
                  <a:pt x="24340" y="94282"/>
                  <a:pt x="24021" y="94508"/>
                  <a:pt x="23672" y="94508"/>
                </a:cubicBezTo>
                <a:cubicBezTo>
                  <a:pt x="23582" y="94508"/>
                  <a:pt x="23490" y="94493"/>
                  <a:pt x="23399" y="94462"/>
                </a:cubicBezTo>
                <a:lnTo>
                  <a:pt x="16080" y="92066"/>
                </a:lnTo>
                <a:cubicBezTo>
                  <a:pt x="15732" y="91953"/>
                  <a:pt x="15377" y="91896"/>
                  <a:pt x="15025" y="91896"/>
                </a:cubicBezTo>
                <a:cubicBezTo>
                  <a:pt x="14345" y="91896"/>
                  <a:pt x="13678" y="92108"/>
                  <a:pt x="13108" y="92532"/>
                </a:cubicBezTo>
                <a:cubicBezTo>
                  <a:pt x="12243" y="93153"/>
                  <a:pt x="11733" y="94129"/>
                  <a:pt x="11733" y="95194"/>
                </a:cubicBezTo>
                <a:lnTo>
                  <a:pt x="11711" y="97789"/>
                </a:lnTo>
                <a:cubicBezTo>
                  <a:pt x="11666" y="99896"/>
                  <a:pt x="10535" y="101847"/>
                  <a:pt x="8672" y="102956"/>
                </a:cubicBezTo>
                <a:cubicBezTo>
                  <a:pt x="3327" y="106150"/>
                  <a:pt x="0" y="111983"/>
                  <a:pt x="0" y="118193"/>
                </a:cubicBezTo>
                <a:cubicBezTo>
                  <a:pt x="0" y="122984"/>
                  <a:pt x="1885" y="127464"/>
                  <a:pt x="5279" y="130814"/>
                </a:cubicBezTo>
                <a:cubicBezTo>
                  <a:pt x="8628" y="134118"/>
                  <a:pt x="13042" y="135915"/>
                  <a:pt x="17721" y="135915"/>
                </a:cubicBezTo>
                <a:lnTo>
                  <a:pt x="18010" y="135915"/>
                </a:lnTo>
                <a:cubicBezTo>
                  <a:pt x="22534" y="135848"/>
                  <a:pt x="26837" y="134052"/>
                  <a:pt x="30120" y="130836"/>
                </a:cubicBezTo>
                <a:cubicBezTo>
                  <a:pt x="33380" y="127642"/>
                  <a:pt x="35287" y="123383"/>
                  <a:pt x="35443" y="118837"/>
                </a:cubicBezTo>
                <a:cubicBezTo>
                  <a:pt x="35687" y="112360"/>
                  <a:pt x="32360" y="106261"/>
                  <a:pt x="26748" y="102934"/>
                </a:cubicBezTo>
                <a:cubicBezTo>
                  <a:pt x="24952" y="101870"/>
                  <a:pt x="23821" y="99873"/>
                  <a:pt x="23821" y="97744"/>
                </a:cubicBezTo>
                <a:cubicBezTo>
                  <a:pt x="23821" y="97367"/>
                  <a:pt x="23532" y="97057"/>
                  <a:pt x="23155" y="97034"/>
                </a:cubicBezTo>
                <a:lnTo>
                  <a:pt x="17921" y="96879"/>
                </a:lnTo>
                <a:cubicBezTo>
                  <a:pt x="17744" y="96879"/>
                  <a:pt x="17566" y="96946"/>
                  <a:pt x="17433" y="97079"/>
                </a:cubicBezTo>
                <a:cubicBezTo>
                  <a:pt x="17300" y="97212"/>
                  <a:pt x="17211" y="97389"/>
                  <a:pt x="17211" y="97567"/>
                </a:cubicBezTo>
                <a:lnTo>
                  <a:pt x="17211" y="108302"/>
                </a:lnTo>
                <a:lnTo>
                  <a:pt x="16923" y="108568"/>
                </a:lnTo>
                <a:lnTo>
                  <a:pt x="16945" y="108590"/>
                </a:lnTo>
                <a:lnTo>
                  <a:pt x="13019" y="112604"/>
                </a:lnTo>
                <a:cubicBezTo>
                  <a:pt x="12753" y="112893"/>
                  <a:pt x="12753" y="113314"/>
                  <a:pt x="13042" y="113580"/>
                </a:cubicBezTo>
                <a:cubicBezTo>
                  <a:pt x="13175" y="113713"/>
                  <a:pt x="13352" y="113780"/>
                  <a:pt x="13530" y="113780"/>
                </a:cubicBezTo>
                <a:cubicBezTo>
                  <a:pt x="13707" y="113780"/>
                  <a:pt x="13884" y="113713"/>
                  <a:pt x="14017" y="113580"/>
                </a:cubicBezTo>
                <a:lnTo>
                  <a:pt x="17899" y="109610"/>
                </a:lnTo>
                <a:lnTo>
                  <a:pt x="21558" y="113558"/>
                </a:lnTo>
                <a:cubicBezTo>
                  <a:pt x="21699" y="113711"/>
                  <a:pt x="21884" y="113789"/>
                  <a:pt x="22069" y="113789"/>
                </a:cubicBezTo>
                <a:cubicBezTo>
                  <a:pt x="22234" y="113789"/>
                  <a:pt x="22399" y="113727"/>
                  <a:pt x="22534" y="113602"/>
                </a:cubicBezTo>
                <a:cubicBezTo>
                  <a:pt x="22690" y="113469"/>
                  <a:pt x="22756" y="113270"/>
                  <a:pt x="22756" y="113092"/>
                </a:cubicBezTo>
                <a:cubicBezTo>
                  <a:pt x="22756" y="112915"/>
                  <a:pt x="22690" y="112760"/>
                  <a:pt x="22579" y="112626"/>
                </a:cubicBezTo>
                <a:lnTo>
                  <a:pt x="18609" y="108324"/>
                </a:lnTo>
                <a:lnTo>
                  <a:pt x="18609" y="98276"/>
                </a:lnTo>
                <a:lnTo>
                  <a:pt x="22468" y="98410"/>
                </a:lnTo>
                <a:cubicBezTo>
                  <a:pt x="22690" y="100783"/>
                  <a:pt x="24020" y="102934"/>
                  <a:pt x="26039" y="104132"/>
                </a:cubicBezTo>
                <a:cubicBezTo>
                  <a:pt x="31206" y="107193"/>
                  <a:pt x="34289" y="112804"/>
                  <a:pt x="34067" y="118792"/>
                </a:cubicBezTo>
                <a:cubicBezTo>
                  <a:pt x="33912" y="122984"/>
                  <a:pt x="32160" y="126910"/>
                  <a:pt x="29144" y="129860"/>
                </a:cubicBezTo>
                <a:cubicBezTo>
                  <a:pt x="26127" y="132810"/>
                  <a:pt x="22157" y="134473"/>
                  <a:pt x="17988" y="134540"/>
                </a:cubicBezTo>
                <a:cubicBezTo>
                  <a:pt x="17904" y="134541"/>
                  <a:pt x="17820" y="134542"/>
                  <a:pt x="17736" y="134542"/>
                </a:cubicBezTo>
                <a:cubicBezTo>
                  <a:pt x="13416" y="134542"/>
                  <a:pt x="9345" y="132862"/>
                  <a:pt x="6277" y="129838"/>
                </a:cubicBezTo>
                <a:cubicBezTo>
                  <a:pt x="3127" y="126733"/>
                  <a:pt x="1397" y="122607"/>
                  <a:pt x="1397" y="118193"/>
                </a:cubicBezTo>
                <a:cubicBezTo>
                  <a:pt x="1397" y="112471"/>
                  <a:pt x="4458" y="107082"/>
                  <a:pt x="9382" y="104154"/>
                </a:cubicBezTo>
                <a:cubicBezTo>
                  <a:pt x="11666" y="102779"/>
                  <a:pt x="13064" y="100406"/>
                  <a:pt x="13086" y="97811"/>
                </a:cubicBezTo>
                <a:lnTo>
                  <a:pt x="13130" y="95216"/>
                </a:lnTo>
                <a:cubicBezTo>
                  <a:pt x="13130" y="94573"/>
                  <a:pt x="13419" y="94018"/>
                  <a:pt x="13929" y="93641"/>
                </a:cubicBezTo>
                <a:cubicBezTo>
                  <a:pt x="14269" y="93404"/>
                  <a:pt x="14658" y="93276"/>
                  <a:pt x="15057" y="93276"/>
                </a:cubicBezTo>
                <a:cubicBezTo>
                  <a:pt x="15257" y="93276"/>
                  <a:pt x="15459" y="93308"/>
                  <a:pt x="15659" y="93375"/>
                </a:cubicBezTo>
                <a:lnTo>
                  <a:pt x="22978" y="95792"/>
                </a:lnTo>
                <a:cubicBezTo>
                  <a:pt x="23202" y="95866"/>
                  <a:pt x="23430" y="95900"/>
                  <a:pt x="23655" y="95900"/>
                </a:cubicBezTo>
                <a:cubicBezTo>
                  <a:pt x="24590" y="95900"/>
                  <a:pt x="25473" y="95302"/>
                  <a:pt x="25795" y="94373"/>
                </a:cubicBezTo>
                <a:cubicBezTo>
                  <a:pt x="25972" y="93796"/>
                  <a:pt x="25928" y="93197"/>
                  <a:pt x="25662" y="92665"/>
                </a:cubicBezTo>
                <a:cubicBezTo>
                  <a:pt x="25395" y="92133"/>
                  <a:pt x="24930" y="91734"/>
                  <a:pt x="24353" y="91556"/>
                </a:cubicBezTo>
                <a:lnTo>
                  <a:pt x="15016" y="88473"/>
                </a:lnTo>
                <a:cubicBezTo>
                  <a:pt x="14616" y="88340"/>
                  <a:pt x="14395" y="87897"/>
                  <a:pt x="14528" y="87497"/>
                </a:cubicBezTo>
                <a:cubicBezTo>
                  <a:pt x="14594" y="87298"/>
                  <a:pt x="14727" y="87120"/>
                  <a:pt x="14927" y="87032"/>
                </a:cubicBezTo>
                <a:cubicBezTo>
                  <a:pt x="15034" y="86978"/>
                  <a:pt x="15158" y="86949"/>
                  <a:pt x="15283" y="86949"/>
                </a:cubicBezTo>
                <a:cubicBezTo>
                  <a:pt x="15365" y="86949"/>
                  <a:pt x="15447" y="86961"/>
                  <a:pt x="15526" y="86987"/>
                </a:cubicBezTo>
                <a:lnTo>
                  <a:pt x="22845" y="89405"/>
                </a:lnTo>
                <a:cubicBezTo>
                  <a:pt x="23067" y="89476"/>
                  <a:pt x="23295" y="89511"/>
                  <a:pt x="23524" y="89511"/>
                </a:cubicBezTo>
                <a:cubicBezTo>
                  <a:pt x="23868" y="89511"/>
                  <a:pt x="24211" y="89431"/>
                  <a:pt x="24530" y="89272"/>
                </a:cubicBezTo>
                <a:cubicBezTo>
                  <a:pt x="25063" y="89006"/>
                  <a:pt x="25462" y="88540"/>
                  <a:pt x="25662" y="87985"/>
                </a:cubicBezTo>
                <a:lnTo>
                  <a:pt x="25750" y="87653"/>
                </a:lnTo>
                <a:cubicBezTo>
                  <a:pt x="25950" y="87098"/>
                  <a:pt x="25906" y="86477"/>
                  <a:pt x="25639" y="85945"/>
                </a:cubicBezTo>
                <a:cubicBezTo>
                  <a:pt x="25373" y="85412"/>
                  <a:pt x="24907" y="85035"/>
                  <a:pt x="24331" y="84836"/>
                </a:cubicBezTo>
                <a:lnTo>
                  <a:pt x="17322" y="82529"/>
                </a:lnTo>
                <a:cubicBezTo>
                  <a:pt x="16746" y="82330"/>
                  <a:pt x="16435" y="81709"/>
                  <a:pt x="16612" y="81132"/>
                </a:cubicBezTo>
                <a:cubicBezTo>
                  <a:pt x="16773" y="80669"/>
                  <a:pt x="17204" y="80364"/>
                  <a:pt x="17665" y="80364"/>
                </a:cubicBezTo>
                <a:cubicBezTo>
                  <a:pt x="17779" y="80364"/>
                  <a:pt x="17895" y="80383"/>
                  <a:pt x="18010" y="80422"/>
                </a:cubicBezTo>
                <a:lnTo>
                  <a:pt x="19718" y="80977"/>
                </a:lnTo>
                <a:cubicBezTo>
                  <a:pt x="19952" y="81052"/>
                  <a:pt x="20189" y="81089"/>
                  <a:pt x="20422" y="81089"/>
                </a:cubicBezTo>
                <a:cubicBezTo>
                  <a:pt x="20871" y="81089"/>
                  <a:pt x="21304" y="80951"/>
                  <a:pt x="21669" y="80688"/>
                </a:cubicBezTo>
                <a:cubicBezTo>
                  <a:pt x="22246" y="80267"/>
                  <a:pt x="22579" y="79624"/>
                  <a:pt x="22579" y="78936"/>
                </a:cubicBezTo>
                <a:lnTo>
                  <a:pt x="22800" y="0"/>
                </a:lnTo>
                <a:close/>
              </a:path>
            </a:pathLst>
          </a:custGeom>
          <a:solidFill>
            <a:schemeClr val="accent3"/>
          </a:solidFill>
          <a:ln w="13850" cap="flat" cmpd="sng">
            <a:solidFill>
              <a:schemeClr val="accent3"/>
            </a:solidFill>
            <a:prstDash val="solid"/>
            <a:miter lim="22179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8575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E9900BE-958A-07BC-6431-CDEE02665EFA}"/>
              </a:ext>
            </a:extLst>
          </p:cNvPr>
          <p:cNvSpPr txBox="1"/>
          <p:nvPr/>
        </p:nvSpPr>
        <p:spPr>
          <a:xfrm>
            <a:off x="449695" y="3272935"/>
            <a:ext cx="5640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Los microcontroladores se caracterizan por el ancho del bus, el conjunto de instrucciones y la estructura de la memoria. </a:t>
            </a:r>
          </a:p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Una misma familia puede tener diferentes formas con diferentes fuentes.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0335E62-9AF0-635A-620B-7F4B6521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88" y="2939162"/>
            <a:ext cx="1990987" cy="199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8" grpId="0" animBg="1"/>
      <p:bldP spid="3399" grpId="0" animBg="1"/>
      <p:bldP spid="34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4FC2FCD-66D3-96E8-96B7-B5AC8E92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9768" y="113033"/>
            <a:ext cx="671617" cy="671617"/>
          </a:xfrm>
          <a:prstGeom prst="rect">
            <a:avLst/>
          </a:prstGeom>
        </p:spPr>
      </p:pic>
      <p:sp>
        <p:nvSpPr>
          <p:cNvPr id="3405" name="Google Shape;3405;p33"/>
          <p:cNvSpPr txBox="1">
            <a:spLocks noGrp="1"/>
          </p:cNvSpPr>
          <p:nvPr>
            <p:ph type="body" idx="1"/>
          </p:nvPr>
        </p:nvSpPr>
        <p:spPr>
          <a:xfrm>
            <a:off x="1471908" y="231320"/>
            <a:ext cx="7003228" cy="15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="1" dirty="0">
                <a:latin typeface="Amasis MT Pro Medium" panose="02040604050005020304" pitchFamily="18" charset="0"/>
                <a:cs typeface="Myanmar Text" panose="020B0502040204020203" pitchFamily="34" charset="0"/>
              </a:rPr>
              <a:t>Los tipos de microcontroladores se caracterizan por sus bits, arquitectura de memoria.</a:t>
            </a:r>
            <a:endParaRPr b="1" dirty="0">
              <a:latin typeface="Amasis MT Pro Medium" panose="02040604050005020304" pitchFamily="18" charset="0"/>
              <a:cs typeface="Myanmar Text" panose="020B050204020402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9397CAA-8957-C43A-42F3-3F5513B76B2E}"/>
              </a:ext>
            </a:extLst>
          </p:cNvPr>
          <p:cNvSpPr/>
          <p:nvPr/>
        </p:nvSpPr>
        <p:spPr>
          <a:xfrm>
            <a:off x="1070386" y="1715911"/>
            <a:ext cx="1909482" cy="2870292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masis MT Pro Medium" panose="02040604050005020304" pitchFamily="18" charset="0"/>
              </a:rPr>
              <a:t>En un microcontrolador de 8 bits, el bus interno es un punto de 8 bits y luego la ALU realiza operaciones aritméticas y lógicas</a:t>
            </a:r>
            <a:r>
              <a:rPr lang="es-ES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.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masis MT Pro Medium" panose="02040604050005020304" pitchFamily="18" charset="0"/>
              </a:rPr>
              <a:t>Son de las familias Intel 8031/8051, PIC1x y Motorola MC68HC11.</a:t>
            </a:r>
            <a:endParaRPr lang="es-PA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AEEC937-B4E3-1C23-3AA4-DAF9D53248E3}"/>
              </a:ext>
            </a:extLst>
          </p:cNvPr>
          <p:cNvSpPr/>
          <p:nvPr/>
        </p:nvSpPr>
        <p:spPr>
          <a:xfrm>
            <a:off x="3938163" y="1715911"/>
            <a:ext cx="1909482" cy="287029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asis MT Pro Medium" panose="02040604050005020304" pitchFamily="18" charset="0"/>
              </a:rPr>
              <a:t>Los 16 bits el microcontrolador realiza una mayor precisión y rendimiento en comparación con el de 8 bits. De las familias 8051XA, PIC2x, Intel 8096 y Motorola MC68HC12 ampliadas.</a:t>
            </a:r>
            <a:endParaRPr lang="es-PA" dirty="0">
              <a:latin typeface="Amasis MT Pro Medium" panose="020406040500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AA748C8-561C-2ABC-ACAF-26F26388DD6B}"/>
              </a:ext>
            </a:extLst>
          </p:cNvPr>
          <p:cNvSpPr/>
          <p:nvPr/>
        </p:nvSpPr>
        <p:spPr>
          <a:xfrm>
            <a:off x="6570133" y="1550337"/>
            <a:ext cx="2201334" cy="33823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Amasis MT Pro Medium" panose="02040604050005020304" pitchFamily="18" charset="0"/>
              </a:rPr>
              <a:t>Los 32 bits el microcontrolador usa las instrucciones de 32 bits. utilizan en equipos controlados automáticamente, incluidos dispositivos médicos implantados, sistemas de control de motore, electrodomésticos y otros tipos de sistemas integrados. </a:t>
            </a:r>
            <a:r>
              <a:rPr lang="it-IT" dirty="0">
                <a:latin typeface="Amasis MT Pro Medium" panose="02040604050005020304" pitchFamily="18" charset="0"/>
              </a:rPr>
              <a:t>Su familia es Intel / Atmel 251, PIC3x</a:t>
            </a:r>
            <a:endParaRPr lang="es-PA" dirty="0">
              <a:latin typeface="Amasis MT Pro Medium" panose="020406040500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B64ABF2-A73B-BA9F-2772-F8BFB956E48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120185" y="3015665"/>
            <a:ext cx="675217" cy="6752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7CB70C1-2E49-3BF6-51B8-FFAA37908A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2827" y="113033"/>
            <a:ext cx="580949" cy="5809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D9A4CAF-4ED0-51A4-5B78-4B9235696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87962" y="3132348"/>
            <a:ext cx="441853" cy="441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p39"/>
          <p:cNvSpPr txBox="1">
            <a:spLocks noGrp="1"/>
          </p:cNvSpPr>
          <p:nvPr>
            <p:ph type="title"/>
          </p:nvPr>
        </p:nvSpPr>
        <p:spPr>
          <a:xfrm>
            <a:off x="2458500" y="784456"/>
            <a:ext cx="4220882" cy="4601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La arquitectura de un microcontrolador permite definir su estructura operativa, las dos principales arquitecturas utilizadas en la producción de microcontroladores son: la arquitectura Von Neumann y la arquitectura Harvard.</a:t>
            </a:r>
            <a:endParaRPr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EC046-6658-CE30-ACDE-97D5217E85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9426" y="3458051"/>
            <a:ext cx="900993" cy="9009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A0C774-97D3-E362-8710-9DCEE388A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54295" y="383993"/>
            <a:ext cx="694268" cy="694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9774489-BA49-41BC-ED6C-57BD226D97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932" y="1746748"/>
            <a:ext cx="900994" cy="9009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0DBD4EB-67DB-E965-351E-4CDB1B915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07463" y="3514581"/>
            <a:ext cx="787932" cy="7879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98A105-FDBB-2F73-AC07-36B0A850456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 flipH="1">
            <a:off x="195438" y="784456"/>
            <a:ext cx="568971" cy="5689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65B8DB-05D8-69C3-3F81-D9CF4A2DD64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95437" y="2183968"/>
            <a:ext cx="568972" cy="463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DCB61F9-C3B0-E381-A4C4-0B9E7FAE8DF3}"/>
              </a:ext>
            </a:extLst>
          </p:cNvPr>
          <p:cNvSpPr/>
          <p:nvPr/>
        </p:nvSpPr>
        <p:spPr>
          <a:xfrm>
            <a:off x="188908" y="428041"/>
            <a:ext cx="3672000" cy="442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A" sz="2400" b="1" i="0" dirty="0">
                <a:solidFill>
                  <a:srgbClr val="333333"/>
                </a:solidFill>
                <a:effectLst/>
                <a:latin typeface="Amasis MT Pro Black" panose="02040A04050005020304" pitchFamily="18" charset="0"/>
              </a:rPr>
              <a:t>Arquitectura de </a:t>
            </a:r>
          </a:p>
          <a:p>
            <a:pPr algn="ctr"/>
            <a:r>
              <a:rPr lang="es-PA" sz="2400" b="1" i="0" dirty="0">
                <a:solidFill>
                  <a:srgbClr val="333333"/>
                </a:solidFill>
                <a:effectLst/>
                <a:latin typeface="Amasis MT Pro Black" panose="02040A04050005020304" pitchFamily="18" charset="0"/>
              </a:rPr>
              <a:t>Von Neumann</a:t>
            </a:r>
            <a:endParaRPr lang="es-PA" sz="2400" b="0" i="0" dirty="0">
              <a:solidFill>
                <a:srgbClr val="333333"/>
              </a:solidFill>
              <a:effectLst/>
              <a:latin typeface="Amasis MT Pro Black" panose="02040A04050005020304" pitchFamily="18" charset="0"/>
            </a:endParaRPr>
          </a:p>
          <a:p>
            <a:r>
              <a:rPr lang="es-PA" sz="6600" u="none" strike="noStrike" dirty="0">
                <a:solidFill>
                  <a:srgbClr val="222222"/>
                </a:solidFill>
                <a:effectLst/>
                <a:hlinkClick r:id="rId3"/>
              </a:rPr>
              <a:t/>
            </a:r>
            <a:br>
              <a:rPr lang="es-PA" sz="6600" u="none" strike="noStrike" dirty="0">
                <a:solidFill>
                  <a:srgbClr val="222222"/>
                </a:solidFill>
                <a:effectLst/>
                <a:hlinkClick r:id="rId3"/>
              </a:rPr>
            </a:b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xmlns="" id="{5EB2F62F-A5FD-AE59-B735-8E4275CACB10}"/>
              </a:ext>
            </a:extLst>
          </p:cNvPr>
          <p:cNvSpPr/>
          <p:nvPr/>
        </p:nvSpPr>
        <p:spPr>
          <a:xfrm>
            <a:off x="1370622" y="1849259"/>
            <a:ext cx="699910" cy="3633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5135F909-0FE9-877B-FD8A-3BA508061EB8}"/>
              </a:ext>
            </a:extLst>
          </p:cNvPr>
          <p:cNvSpPr/>
          <p:nvPr/>
        </p:nvSpPr>
        <p:spPr>
          <a:xfrm>
            <a:off x="253022" y="1611136"/>
            <a:ext cx="1117600" cy="778933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masis MT Pro Black" panose="02040A04050005020304" pitchFamily="18" charset="0"/>
              </a:rPr>
              <a:t>CPU</a:t>
            </a:r>
            <a:endParaRPr lang="es-PA" sz="2000" dirty="0">
              <a:latin typeface="Amasis MT Pro Black" panose="02040A040500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0F447B0-D71A-3D83-5ADD-BCA0A9E93D86}"/>
              </a:ext>
            </a:extLst>
          </p:cNvPr>
          <p:cNvSpPr/>
          <p:nvPr/>
        </p:nvSpPr>
        <p:spPr>
          <a:xfrm>
            <a:off x="2070532" y="1450620"/>
            <a:ext cx="1422399" cy="1524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masis MT Pro Black" panose="02040A04050005020304" pitchFamily="18" charset="0"/>
              </a:rPr>
              <a:t>Memoria de programa de datos</a:t>
            </a:r>
            <a:endParaRPr lang="es-PA" sz="1800" dirty="0">
              <a:latin typeface="Amasis MT Pro Black" panose="02040A040500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3E59B512-A744-C495-B3F9-9E383A0C3CA9}"/>
              </a:ext>
            </a:extLst>
          </p:cNvPr>
          <p:cNvSpPr/>
          <p:nvPr/>
        </p:nvSpPr>
        <p:spPr>
          <a:xfrm>
            <a:off x="4696178" y="428041"/>
            <a:ext cx="3636000" cy="4392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063C09E-1BA0-1F05-0442-1C4E4A9A3647}"/>
              </a:ext>
            </a:extLst>
          </p:cNvPr>
          <p:cNvSpPr txBox="1"/>
          <p:nvPr/>
        </p:nvSpPr>
        <p:spPr>
          <a:xfrm>
            <a:off x="4933244" y="526344"/>
            <a:ext cx="327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latin typeface="Amasis MT Pro Black" panose="02040A04050005020304" pitchFamily="18" charset="0"/>
              </a:rPr>
              <a:t>Arquitectura Harvard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D12F7EC-DA93-04B9-D52C-79D7CAE3DF7D}"/>
              </a:ext>
            </a:extLst>
          </p:cNvPr>
          <p:cNvSpPr/>
          <p:nvPr/>
        </p:nvSpPr>
        <p:spPr>
          <a:xfrm>
            <a:off x="4739370" y="1545752"/>
            <a:ext cx="1332089" cy="9002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Memoria de programa</a:t>
            </a:r>
            <a:endParaRPr lang="es-PA" sz="1600" b="1" dirty="0"/>
          </a:p>
        </p:txBody>
      </p:sp>
      <p:sp>
        <p:nvSpPr>
          <p:cNvPr id="16" name="Flecha: a la izquierda y derecha 15">
            <a:extLst>
              <a:ext uri="{FF2B5EF4-FFF2-40B4-BE49-F238E27FC236}">
                <a16:creationId xmlns:a16="http://schemas.microsoft.com/office/drawing/2014/main" xmlns="" id="{007D3A87-FEDF-E430-F1CD-FC2F1B8C4262}"/>
              </a:ext>
            </a:extLst>
          </p:cNvPr>
          <p:cNvSpPr/>
          <p:nvPr/>
        </p:nvSpPr>
        <p:spPr>
          <a:xfrm>
            <a:off x="6069772" y="1710980"/>
            <a:ext cx="606112" cy="3199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B687352A-CA8D-5B4E-DC7C-BCA7C00AF3F9}"/>
              </a:ext>
            </a:extLst>
          </p:cNvPr>
          <p:cNvSpPr/>
          <p:nvPr/>
        </p:nvSpPr>
        <p:spPr>
          <a:xfrm>
            <a:off x="6681479" y="1489970"/>
            <a:ext cx="959555" cy="7185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	</a:t>
            </a:r>
            <a:r>
              <a:rPr lang="es-ES" sz="2000" dirty="0">
                <a:latin typeface="Amasis MT Pro Black" panose="02040A04050005020304" pitchFamily="18" charset="0"/>
              </a:rPr>
              <a:t>CPU</a:t>
            </a:r>
            <a:endParaRPr lang="es-PA" dirty="0">
              <a:latin typeface="Amasis MT Pro Black" panose="02040A04050005020304" pitchFamily="18" charset="0"/>
            </a:endParaRPr>
          </a:p>
        </p:txBody>
      </p:sp>
      <p:sp>
        <p:nvSpPr>
          <p:cNvPr id="20" name="Flecha: a la izquierda y arriba 19">
            <a:extLst>
              <a:ext uri="{FF2B5EF4-FFF2-40B4-BE49-F238E27FC236}">
                <a16:creationId xmlns:a16="http://schemas.microsoft.com/office/drawing/2014/main" xmlns="" id="{0E6621DC-D0D2-0295-D70C-175A4D7A4F8A}"/>
              </a:ext>
            </a:extLst>
          </p:cNvPr>
          <p:cNvSpPr/>
          <p:nvPr/>
        </p:nvSpPr>
        <p:spPr>
          <a:xfrm rot="16200000">
            <a:off x="7461771" y="1859042"/>
            <a:ext cx="830998" cy="4675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5487AC6-C37F-D984-8843-4DB0897FC7C1}"/>
              </a:ext>
            </a:extLst>
          </p:cNvPr>
          <p:cNvSpPr/>
          <p:nvPr/>
        </p:nvSpPr>
        <p:spPr>
          <a:xfrm>
            <a:off x="7247467" y="2522598"/>
            <a:ext cx="1077205" cy="830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masis MT Pro Medium" panose="02040604050005020304" pitchFamily="18" charset="0"/>
              </a:rPr>
              <a:t>Memoria de datos</a:t>
            </a:r>
            <a:endParaRPr lang="es-PA" sz="1600" dirty="0">
              <a:latin typeface="Amasis MT Pro Medium" panose="020406040500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BA1A219-A12E-925E-D39D-75315F860A16}"/>
              </a:ext>
            </a:extLst>
          </p:cNvPr>
          <p:cNvSpPr txBox="1"/>
          <p:nvPr/>
        </p:nvSpPr>
        <p:spPr>
          <a:xfrm>
            <a:off x="253022" y="3719846"/>
            <a:ext cx="3635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masis MT Pro Light" panose="02040304050005020304" pitchFamily="18" charset="0"/>
              </a:rPr>
              <a:t>Esta arquitectura guarda en la misma memoria sus datos y las instrucciones que circulan por el mismo bus . </a:t>
            </a:r>
            <a:endParaRPr lang="es-PA" sz="1600" b="1" dirty="0">
              <a:latin typeface="Amasis MT Pro Light" panose="020403040500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8F6C295-1035-CDF9-A892-904962C5D63B}"/>
              </a:ext>
            </a:extLst>
          </p:cNvPr>
          <p:cNvSpPr txBox="1"/>
          <p:nvPr/>
        </p:nvSpPr>
        <p:spPr>
          <a:xfrm>
            <a:off x="4764575" y="3463350"/>
            <a:ext cx="35676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masis MT Pro Light" panose="02040304050005020304" pitchFamily="18" charset="0"/>
              </a:rPr>
              <a:t>La arquitectura Harvard tiene memoria dedicada para datos y memoria dedicada para instrucciones, utilizando así dos buses bien diferenciados.</a:t>
            </a:r>
            <a:endParaRPr lang="es-PA" sz="1600" b="1" dirty="0"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 txBox="1">
            <a:spLocks noGrp="1"/>
          </p:cNvSpPr>
          <p:nvPr>
            <p:ph type="title"/>
          </p:nvPr>
        </p:nvSpPr>
        <p:spPr>
          <a:xfrm>
            <a:off x="1728318" y="466750"/>
            <a:ext cx="5842376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/>
              <a:t>INFOGRAFÍA</a:t>
            </a:r>
            <a:endParaRPr sz="6000" dirty="0"/>
          </a:p>
        </p:txBody>
      </p:sp>
      <p:sp>
        <p:nvSpPr>
          <p:cNvPr id="3790" name="Google Shape;3790;p53"/>
          <p:cNvSpPr txBox="1">
            <a:spLocks noGrp="1"/>
          </p:cNvSpPr>
          <p:nvPr>
            <p:ph type="subTitle" idx="1"/>
          </p:nvPr>
        </p:nvSpPr>
        <p:spPr>
          <a:xfrm>
            <a:off x="1728317" y="1453452"/>
            <a:ext cx="6370655" cy="191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https://microcontroladoress.com/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u="sng" kern="1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https://microcontroladoressesv.wordpress.com/arquitectura-de-los-microcontroladores/</a:t>
            </a:r>
            <a:endParaRPr lang="es-ES" sz="1800" u="sng" kern="1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s-ES" sz="1800" u="sng" kern="1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https://tecnoelite.co/que-es-un-microcontrolador-tipos-usos-y-historia/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hlinkClick r:id="rId6"/>
              </a:rPr>
              <a:t>http://www.ptolomeo.unam.mx:8080/jspui/bitstream/132.248.52.100/760/4/A4.pdf</a:t>
            </a:r>
            <a:r>
              <a:rPr lang="es-PA" dirty="0"/>
              <a:t> </a:t>
            </a:r>
            <a:endParaRPr dirty="0"/>
          </a:p>
        </p:txBody>
      </p:sp>
      <p:sp>
        <p:nvSpPr>
          <p:cNvPr id="3791" name="Google Shape;3791;p53"/>
          <p:cNvSpPr txBox="1">
            <a:spLocks noGrp="1"/>
          </p:cNvSpPr>
          <p:nvPr>
            <p:ph type="subTitle" idx="4294967295"/>
          </p:nvPr>
        </p:nvSpPr>
        <p:spPr>
          <a:xfrm>
            <a:off x="2671150" y="4419600"/>
            <a:ext cx="3804600" cy="1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Please keep this slide for attribution</a:t>
            </a:r>
            <a:endParaRPr sz="1200" dirty="0"/>
          </a:p>
        </p:txBody>
      </p:sp>
      <p:sp>
        <p:nvSpPr>
          <p:cNvPr id="3803" name="Google Shape;3803;p53"/>
          <p:cNvSpPr/>
          <p:nvPr/>
        </p:nvSpPr>
        <p:spPr>
          <a:xfrm rot="-1799549">
            <a:off x="146847" y="2968962"/>
            <a:ext cx="1871404" cy="105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4" name="Google Shape;3804;p53"/>
          <p:cNvSpPr/>
          <p:nvPr/>
        </p:nvSpPr>
        <p:spPr>
          <a:xfrm rot="1800127">
            <a:off x="221783" y="413692"/>
            <a:ext cx="1342714" cy="620415"/>
          </a:xfrm>
          <a:prstGeom prst="right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 Neon Notebook by Slidesgo">
  <a:themeElements>
    <a:clrScheme name="Simple Light">
      <a:dk1>
        <a:srgbClr val="000000"/>
      </a:dk1>
      <a:lt1>
        <a:srgbClr val="FFFFFF"/>
      </a:lt1>
      <a:dk2>
        <a:srgbClr val="080808"/>
      </a:dk2>
      <a:lt2>
        <a:srgbClr val="FFFFFF"/>
      </a:lt2>
      <a:accent1>
        <a:srgbClr val="FF6CF9"/>
      </a:accent1>
      <a:accent2>
        <a:srgbClr val="BEA3FF"/>
      </a:accent2>
      <a:accent3>
        <a:srgbClr val="82FFCE"/>
      </a:accent3>
      <a:accent4>
        <a:srgbClr val="72E9FF"/>
      </a:accent4>
      <a:accent5>
        <a:srgbClr val="FF9D51"/>
      </a:accent5>
      <a:accent6>
        <a:srgbClr val="FFACF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466</Words>
  <Application>Microsoft Macintosh PowerPoint</Application>
  <PresentationFormat>Presentación en pantalla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4" baseType="lpstr">
      <vt:lpstr>Calibri</vt:lpstr>
      <vt:lpstr>BatangChe</vt:lpstr>
      <vt:lpstr>Arial</vt:lpstr>
      <vt:lpstr>Amasis MT Pro Medium</vt:lpstr>
      <vt:lpstr>Amatic SC</vt:lpstr>
      <vt:lpstr>Amasis MT Pro Light</vt:lpstr>
      <vt:lpstr>Times New Roman</vt:lpstr>
      <vt:lpstr>AngsanaUPC</vt:lpstr>
      <vt:lpstr>Jura</vt:lpstr>
      <vt:lpstr>Britannic Bold</vt:lpstr>
      <vt:lpstr>Myanmar Text</vt:lpstr>
      <vt:lpstr>Amasis MT Pro Black</vt:lpstr>
      <vt:lpstr>Open Sans</vt:lpstr>
      <vt:lpstr>Damion</vt:lpstr>
      <vt:lpstr>Super Neon Notebook by Slidesgo</vt:lpstr>
      <vt:lpstr>MICROCONTROLADORES</vt:lpstr>
      <vt:lpstr>¿Qué es el Microcontrolador?</vt:lpstr>
      <vt:lpstr>Elementos de un microcontrolador</vt:lpstr>
      <vt:lpstr>¿Qué hace un microcontrolador?</vt:lpstr>
      <vt:lpstr>Tipos De Microcontroladores</vt:lpstr>
      <vt:lpstr>Presentación de PowerPoint</vt:lpstr>
      <vt:lpstr>La arquitectura de un microcontrolador permite definir su estructura operativa, las dos principales arquitecturas utilizadas en la producción de microcontroladores son: la arquitectura Von Neumann y la arquitectura Harvard.</vt:lpstr>
      <vt:lpstr>Presentación de PowerPoint</vt:lpstr>
      <vt:lpstr>INFOGRAFÍA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MICROCONTROLADORES</dc:title>
  <cp:lastModifiedBy>Usuario de Microsoft Office</cp:lastModifiedBy>
  <cp:revision>3</cp:revision>
  <dcterms:modified xsi:type="dcterms:W3CDTF">2023-04-28T13:25:04Z</dcterms:modified>
</cp:coreProperties>
</file>